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86" r:id="rId3"/>
    <p:sldId id="450" r:id="rId4"/>
    <p:sldId id="441" r:id="rId5"/>
    <p:sldId id="446" r:id="rId6"/>
    <p:sldId id="442" r:id="rId7"/>
    <p:sldId id="452" r:id="rId8"/>
    <p:sldId id="447" r:id="rId9"/>
    <p:sldId id="453" r:id="rId10"/>
    <p:sldId id="448" r:id="rId11"/>
    <p:sldId id="449" r:id="rId12"/>
    <p:sldId id="287" r:id="rId13"/>
    <p:sldId id="43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8A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 snapToGrid="0">
      <p:cViewPr varScale="1">
        <p:scale>
          <a:sx n="127" d="100"/>
          <a:sy n="127" d="100"/>
        </p:scale>
        <p:origin x="1843" y="96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p4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9D768F-B7B4-488B-9DE1-B7EA98E0F7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EC06C83-7D2A-477E-93FD-8FFF75F3A1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747E97-4070-48A1-BDB2-191F90F388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E65846-D006-4421-8A4D-3ABB7966BE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0E393E-3CE3-490C-992B-054857B7CE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93229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045DF-BFD6-4507-8DFA-3793DA79D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218887-3F55-4F2E-93E8-7C4E649355F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6F4D03-3685-4417-B48D-7574C6DE7B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F811A7-3F8F-404F-B56F-9972B12AC2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6E241A-699D-40BC-A1F9-8890FC4E8B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41602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268DD8A-1A32-44DA-A096-BA836BE3359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484CD0C-FFD6-4BDD-AB4F-AB4603AC16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78898B-C769-47FF-BE1C-5326130A11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E5D774-7094-4C8B-BDE0-1585A82153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FDEEC3-2102-494E-9D2D-6731D5017C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4569526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12880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5548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0"/>
            <a:ext cx="121920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5" name="Номер слайда 21"/>
          <p:cNvSpPr txBox="1">
            <a:spLocks/>
          </p:cNvSpPr>
          <p:nvPr userDrawn="1"/>
        </p:nvSpPr>
        <p:spPr>
          <a:xfrm>
            <a:off x="388273" y="6571277"/>
            <a:ext cx="513735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330" rtl="0" eaLnBrk="1" latinLnBrk="0" hangingPunct="1">
              <a:defRPr sz="1000" b="0" i="0" kern="1200">
                <a:solidFill>
                  <a:schemeClr val="tx1">
                    <a:alpha val="70000"/>
                  </a:schemeClr>
                </a:solidFill>
                <a:latin typeface="Montserrat Medium" charset="0"/>
                <a:ea typeface="Montserrat Medium" charset="0"/>
                <a:cs typeface="Montserrat Medium" charset="0"/>
              </a:defRPr>
            </a:lvl1pPr>
            <a:lvl2pPr marL="45716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33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9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66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82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99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155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320" algn="l" defTabSz="91433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1866899" y="4246128"/>
            <a:ext cx="8046357" cy="243873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4065827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2618190"/>
            <a:ext cx="4747260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65701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996124"/>
            <a:ext cx="4229100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897736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71005"/>
            <a:ext cx="9753600" cy="745212"/>
          </a:xfrm>
        </p:spPr>
        <p:txBody>
          <a:bodyPr>
            <a:noAutofit/>
          </a:bodyPr>
          <a:lstStyle>
            <a:lvl1pPr algn="l"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Text Placeholder 10">
            <a:extLst>
              <a:ext uri="{FF2B5EF4-FFF2-40B4-BE49-F238E27FC236}">
                <a16:creationId xmlns:a16="http://schemas.microsoft.com/office/drawing/2014/main" id="{67C995C6-BBB5-3B4F-9763-5F55B3916F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1661159"/>
            <a:ext cx="9753600" cy="4757717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0800922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1181100"/>
            <a:ext cx="69723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3927944"/>
            <a:ext cx="11201400" cy="293005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42694150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4055602"/>
            <a:ext cx="3748377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4738977" y="4055602"/>
            <a:ext cx="3748377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8487355" y="4055602"/>
            <a:ext cx="3704646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441411"/>
            <a:ext cx="9753600" cy="810810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294FF8-6963-C348-83CE-28D3491B5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1493520"/>
            <a:ext cx="9753600" cy="228600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49817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4975A4-54F0-44F0-976E-67F381F5C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29821" y="365125"/>
            <a:ext cx="10515600" cy="1325563"/>
          </a:xfrm>
        </p:spPr>
        <p:txBody>
          <a:bodyPr/>
          <a:lstStyle/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4E46C-DCBB-43A8-8984-0A8A5AE2AA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29821" y="1825625"/>
            <a:ext cx="10515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253DFA-CB1F-420F-9313-CFCA206F6CF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9102221" y="6356350"/>
            <a:ext cx="2743200" cy="365125"/>
          </a:xfrm>
        </p:spPr>
        <p:txBody>
          <a:bodyPr/>
          <a:lstStyle>
            <a:lvl1pPr algn="r">
              <a:defRPr/>
            </a:lvl1pPr>
          </a:lstStyle>
          <a:p>
            <a:fld id="{0BA66AE1-95ED-4A66-8A1A-0352131D9D0C}" type="datetimeFigureOut">
              <a:rPr lang="en-GB" smtClean="0"/>
              <a:pPr/>
              <a:t>16/02/2022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06C9D4-5EFE-4490-A493-E75DE6E3D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986451" y="6356350"/>
            <a:ext cx="4114800" cy="365125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7" name="Номер слайда 21">
            <a:extLst>
              <a:ext uri="{FF2B5EF4-FFF2-40B4-BE49-F238E27FC236}">
                <a16:creationId xmlns:a16="http://schemas.microsoft.com/office/drawing/2014/main" id="{1A345788-E9DE-4DF7-9325-E22A69E5D4AD}"/>
              </a:ext>
            </a:extLst>
          </p:cNvPr>
          <p:cNvSpPr txBox="1">
            <a:spLocks/>
          </p:cNvSpPr>
          <p:nvPr userDrawn="1"/>
        </p:nvSpPr>
        <p:spPr>
          <a:xfrm>
            <a:off x="235873" y="6418877"/>
            <a:ext cx="513735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defPPr>
              <a:defRPr lang="en-US"/>
            </a:defPPr>
            <a:lvl1pPr marL="0" algn="ctr" defTabSz="914400" rtl="0" eaLnBrk="1" latinLnBrk="0" hangingPunct="1">
              <a:defRPr sz="1000" b="0" i="0" kern="1200">
                <a:solidFill>
                  <a:schemeClr val="tx1">
                    <a:alpha val="7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0F52CC0-39CD-49DF-BB87-692536A957A8}"/>
              </a:ext>
            </a:extLst>
          </p:cNvPr>
          <p:cNvCxnSpPr/>
          <p:nvPr userDrawn="1"/>
        </p:nvCxnSpPr>
        <p:spPr>
          <a:xfrm>
            <a:off x="985480" y="0"/>
            <a:ext cx="0" cy="6858000"/>
          </a:xfrm>
          <a:prstGeom prst="line">
            <a:avLst/>
          </a:prstGeom>
          <a:ln>
            <a:solidFill>
              <a:srgbClr val="5D9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C24DFA73-4F40-4088-893A-3F4AC3900CDC}"/>
              </a:ext>
            </a:extLst>
          </p:cNvPr>
          <p:cNvSpPr txBox="1"/>
          <p:nvPr userDrawn="1"/>
        </p:nvSpPr>
        <p:spPr>
          <a:xfrm rot="5400000">
            <a:off x="-2107580" y="2687443"/>
            <a:ext cx="5185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300" dirty="0">
                <a:solidFill>
                  <a:srgbClr val="5D96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  THE FACULTY OF SCIENCE</a:t>
            </a:r>
          </a:p>
        </p:txBody>
      </p:sp>
    </p:spTree>
    <p:extLst>
      <p:ext uri="{BB962C8B-B14F-4D97-AF65-F5344CB8AC3E}">
        <p14:creationId xmlns:p14="http://schemas.microsoft.com/office/powerpoint/2010/main" val="404332363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1349951"/>
            <a:ext cx="3748377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4738977" y="1349951"/>
            <a:ext cx="3748377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8487355" y="1349951"/>
            <a:ext cx="3704646" cy="279886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441411"/>
            <a:ext cx="9753600" cy="810810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294FF8-6963-C348-83CE-28D3491B5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4500542"/>
            <a:ext cx="9753600" cy="2050415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7103271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7843520" y="0"/>
            <a:ext cx="4348481" cy="685446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64930"/>
            <a:ext cx="5570220" cy="138738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294FF8-6963-C348-83CE-28D3491B5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2157025"/>
            <a:ext cx="5570220" cy="405073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7595158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7843520" y="1"/>
            <a:ext cx="4348481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64930"/>
            <a:ext cx="5570220" cy="138738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D294FF8-6963-C348-83CE-28D3491B5C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2157025"/>
            <a:ext cx="5570220" cy="405073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Picture Placeholder 4">
            <a:extLst>
              <a:ext uri="{FF2B5EF4-FFF2-40B4-BE49-F238E27FC236}">
                <a16:creationId xmlns:a16="http://schemas.microsoft.com/office/drawing/2014/main" id="{A5082EFB-1114-FE47-B838-2915F2B9B91D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843520" y="3444241"/>
            <a:ext cx="4348481" cy="341375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94222932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8593373" y="1"/>
            <a:ext cx="3598627" cy="228997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8593373" y="2289977"/>
            <a:ext cx="3598627" cy="2289976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8593373" y="4573989"/>
            <a:ext cx="3598627" cy="2284011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9" name="Title 4">
            <a:extLst>
              <a:ext uri="{FF2B5EF4-FFF2-40B4-BE49-F238E27FC236}">
                <a16:creationId xmlns:a16="http://schemas.microsoft.com/office/drawing/2014/main" id="{65D61D25-2C22-8E45-A9B3-AAB911B769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6900" y="664930"/>
            <a:ext cx="6129020" cy="1459697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4712658E-CB5A-AF48-A644-353403DB00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2157025"/>
            <a:ext cx="6129020" cy="426185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40433981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1866901" y="1561736"/>
            <a:ext cx="2385785" cy="312783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13" hasCustomPrompt="1"/>
          </p:nvPr>
        </p:nvSpPr>
        <p:spPr>
          <a:xfrm>
            <a:off x="4322839" y="1561736"/>
            <a:ext cx="2385785" cy="312783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14" hasCustomPrompt="1"/>
          </p:nvPr>
        </p:nvSpPr>
        <p:spPr>
          <a:xfrm>
            <a:off x="6778777" y="1561736"/>
            <a:ext cx="4841723" cy="312783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167AA0B1-6033-2F4D-A765-7D17EAA0292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6900" y="664931"/>
            <a:ext cx="9753600" cy="726990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259E27A-E0B3-884A-B625-74AD7AB977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4859381"/>
            <a:ext cx="9753600" cy="178666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4863175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71005"/>
            <a:ext cx="9753600" cy="710756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1866900" y="1607819"/>
            <a:ext cx="9753600" cy="4811058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175584847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624320" y="0"/>
            <a:ext cx="556768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990269"/>
            <a:ext cx="6414052" cy="2438731"/>
          </a:xfrm>
        </p:spPr>
        <p:txBody>
          <a:bodyPr/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443B03-7CB5-694C-A06A-B8D051D07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3667761"/>
            <a:ext cx="4229100" cy="2978280"/>
          </a:xfrm>
        </p:spPr>
        <p:txBody>
          <a:bodyPr/>
          <a:lstStyle>
            <a:lvl1pPr marL="457200" indent="-457200">
              <a:buClr>
                <a:srgbClr val="1778C7"/>
              </a:buClr>
              <a:buFont typeface="System Font Regular"/>
              <a:buChar char="■"/>
              <a:defRPr/>
            </a:lvl1pPr>
            <a:lvl2pPr marL="285750" indent="-285750">
              <a:buClr>
                <a:srgbClr val="1778C7"/>
              </a:buClr>
              <a:buFont typeface="System Font Regular"/>
              <a:buChar char="■"/>
              <a:defRPr/>
            </a:lvl2pPr>
            <a:lvl3pPr marL="171450" indent="-171450">
              <a:buClr>
                <a:srgbClr val="1778C7"/>
              </a:buClr>
              <a:buFont typeface="System Font Regular"/>
              <a:buChar char="■"/>
              <a:defRPr/>
            </a:lvl3pPr>
            <a:lvl4pPr marL="171450" indent="-171450">
              <a:buClr>
                <a:srgbClr val="1778C7"/>
              </a:buClr>
              <a:buFont typeface="System Font Regular"/>
              <a:buChar char="■"/>
              <a:defRPr/>
            </a:lvl4pPr>
            <a:lvl5pPr marL="171450" indent="-171450">
              <a:buClr>
                <a:srgbClr val="1778C7"/>
              </a:buClr>
              <a:buFont typeface="System Font Regular"/>
              <a:buChar char="■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351129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6624320" y="0"/>
            <a:ext cx="556768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>
            <a:extLst>
              <a:ext uri="{FF2B5EF4-FFF2-40B4-BE49-F238E27FC236}">
                <a16:creationId xmlns:a16="http://schemas.microsoft.com/office/drawing/2014/main" id="{B7763118-0811-A045-907D-A37A39B473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35249" y="664745"/>
            <a:ext cx="4560751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E2C4E96E-0DBC-9741-978E-351DF7CF4B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35249" y="2526750"/>
            <a:ext cx="4560751" cy="3670850"/>
          </a:xfrm>
        </p:spPr>
        <p:txBody>
          <a:bodyPr/>
          <a:lstStyle>
            <a:lvl1pPr marL="457200" indent="-457200">
              <a:buClr>
                <a:schemeClr val="accent6"/>
              </a:buClr>
              <a:buFont typeface="System Font Regular"/>
              <a:buChar char="■"/>
              <a:defRPr/>
            </a:lvl1pPr>
            <a:lvl2pPr marL="285750" indent="-285750">
              <a:buClr>
                <a:schemeClr val="accent6"/>
              </a:buClr>
              <a:buFont typeface="System Font Regular"/>
              <a:buChar char="■"/>
              <a:defRPr/>
            </a:lvl2pPr>
            <a:lvl3pPr marL="171450" indent="-171450">
              <a:buClr>
                <a:schemeClr val="accent6"/>
              </a:buClr>
              <a:buFont typeface="System Font Regular"/>
              <a:buChar char="■"/>
              <a:defRPr/>
            </a:lvl3pPr>
            <a:lvl4pPr marL="171450" indent="-171450">
              <a:buClr>
                <a:schemeClr val="accent6"/>
              </a:buClr>
              <a:buFont typeface="System Font Regular"/>
              <a:buChar char="■"/>
              <a:defRPr/>
            </a:lvl4pPr>
            <a:lvl5pPr marL="171450" indent="-171450">
              <a:buClr>
                <a:schemeClr val="accent6"/>
              </a:buClr>
              <a:buFont typeface="System Font Regular"/>
              <a:buChar char="■"/>
              <a:defRPr/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28696791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0"/>
            <a:ext cx="556768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5206448" y="990269"/>
            <a:ext cx="6414052" cy="2438731"/>
          </a:xfrm>
        </p:spPr>
        <p:txBody>
          <a:bodyPr/>
          <a:lstStyle>
            <a:lvl1pPr algn="r"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B443B03-7CB5-694C-A06A-B8D051D074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12000" y="3667761"/>
            <a:ext cx="4508500" cy="297828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32190584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0"/>
            <a:ext cx="51054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6531429" y="664745"/>
            <a:ext cx="5089071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353C0E3-CA06-FF4E-9268-38C763A245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31429" y="2526750"/>
            <a:ext cx="5089071" cy="367085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79874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1D5CA2-9A2B-410E-B766-C36F32799C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CA0267-B424-444C-847F-3D447E9507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CD6437-BAC5-4A19-B69B-D35081D91F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4AEA84-2AC5-4575-B721-3237E6E09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63D209-A5A8-40C3-8B4D-44A62886FE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8875464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0"/>
            <a:ext cx="11201401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3715470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8A2D389-5092-B541-B85C-948DD9C9B7A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0480" y="3715470"/>
            <a:ext cx="5240020" cy="2930571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12593840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1866900" y="3429000"/>
            <a:ext cx="10325101" cy="3429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91324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A64CFFCC-3559-F84D-A042-1BAFB25919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0480" y="691325"/>
            <a:ext cx="5240020" cy="2285556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994693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1866900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F1E9CA4-55FC-8A40-824F-09EDA9DCB9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6900" y="671005"/>
            <a:ext cx="9753600" cy="710756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Picture Placeholder 4">
            <a:extLst>
              <a:ext uri="{FF2B5EF4-FFF2-40B4-BE49-F238E27FC236}">
                <a16:creationId xmlns:a16="http://schemas.microsoft.com/office/drawing/2014/main" id="{D910E763-4396-F74C-8903-82D9802B2D7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3479701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2" name="Picture Placeholder 4">
            <a:extLst>
              <a:ext uri="{FF2B5EF4-FFF2-40B4-BE49-F238E27FC236}">
                <a16:creationId xmlns:a16="http://schemas.microsoft.com/office/drawing/2014/main" id="{E94BA5C2-38F4-E14F-AA9C-C3DFC999753E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5092502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3" name="Picture Placeholder 4">
            <a:extLst>
              <a:ext uri="{FF2B5EF4-FFF2-40B4-BE49-F238E27FC236}">
                <a16:creationId xmlns:a16="http://schemas.microsoft.com/office/drawing/2014/main" id="{A9FCD912-C26A-6644-A093-938CD0712E60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6743700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2" name="Picture Placeholder 4">
            <a:extLst>
              <a:ext uri="{FF2B5EF4-FFF2-40B4-BE49-F238E27FC236}">
                <a16:creationId xmlns:a16="http://schemas.microsoft.com/office/drawing/2014/main" id="{2B2E5B3A-B4B2-BD4F-AB85-BFF95E3A2AD7}"/>
              </a:ext>
            </a:extLst>
          </p:cNvPr>
          <p:cNvSpPr>
            <a:spLocks noGrp="1"/>
          </p:cNvSpPr>
          <p:nvPr>
            <p:ph type="pic" sz="quarter" idx="24" hasCustomPrompt="1"/>
          </p:nvPr>
        </p:nvSpPr>
        <p:spPr>
          <a:xfrm>
            <a:off x="8394898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3" name="Picture Placeholder 4">
            <a:extLst>
              <a:ext uri="{FF2B5EF4-FFF2-40B4-BE49-F238E27FC236}">
                <a16:creationId xmlns:a16="http://schemas.microsoft.com/office/drawing/2014/main" id="{CC35ADD1-35FD-C44E-BAE2-21F1D63D4DEC}"/>
              </a:ext>
            </a:extLst>
          </p:cNvPr>
          <p:cNvSpPr>
            <a:spLocks noGrp="1"/>
          </p:cNvSpPr>
          <p:nvPr>
            <p:ph type="pic" sz="quarter" idx="25" hasCustomPrompt="1"/>
          </p:nvPr>
        </p:nvSpPr>
        <p:spPr>
          <a:xfrm>
            <a:off x="10046096" y="190862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4" name="Picture Placeholder 4">
            <a:extLst>
              <a:ext uri="{FF2B5EF4-FFF2-40B4-BE49-F238E27FC236}">
                <a16:creationId xmlns:a16="http://schemas.microsoft.com/office/drawing/2014/main" id="{4A064768-5B8B-5740-B764-CCD1215AD7E3}"/>
              </a:ext>
            </a:extLst>
          </p:cNvPr>
          <p:cNvSpPr>
            <a:spLocks noGrp="1"/>
          </p:cNvSpPr>
          <p:nvPr>
            <p:ph type="pic" sz="quarter" idx="26" hasCustomPrompt="1"/>
          </p:nvPr>
        </p:nvSpPr>
        <p:spPr>
          <a:xfrm>
            <a:off x="1866900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5" name="Picture Placeholder 4">
            <a:extLst>
              <a:ext uri="{FF2B5EF4-FFF2-40B4-BE49-F238E27FC236}">
                <a16:creationId xmlns:a16="http://schemas.microsoft.com/office/drawing/2014/main" id="{A8ACE225-1838-3544-957D-AACCA7BE3A1A}"/>
              </a:ext>
            </a:extLst>
          </p:cNvPr>
          <p:cNvSpPr>
            <a:spLocks noGrp="1"/>
          </p:cNvSpPr>
          <p:nvPr>
            <p:ph type="pic" sz="quarter" idx="27" hasCustomPrompt="1"/>
          </p:nvPr>
        </p:nvSpPr>
        <p:spPr>
          <a:xfrm>
            <a:off x="3479701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6" name="Picture Placeholder 4">
            <a:extLst>
              <a:ext uri="{FF2B5EF4-FFF2-40B4-BE49-F238E27FC236}">
                <a16:creationId xmlns:a16="http://schemas.microsoft.com/office/drawing/2014/main" id="{FD0641E4-640F-8D4E-8C69-BFEE014364E3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>
            <a:off x="5092502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7" name="Picture Placeholder 4">
            <a:extLst>
              <a:ext uri="{FF2B5EF4-FFF2-40B4-BE49-F238E27FC236}">
                <a16:creationId xmlns:a16="http://schemas.microsoft.com/office/drawing/2014/main" id="{0DBFC0DE-039B-2F4E-BFBC-2E3DA0364347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6743700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8" name="Picture Placeholder 4">
            <a:extLst>
              <a:ext uri="{FF2B5EF4-FFF2-40B4-BE49-F238E27FC236}">
                <a16:creationId xmlns:a16="http://schemas.microsoft.com/office/drawing/2014/main" id="{25EA1B11-E5B8-9149-BBE6-13ADFB08F8B5}"/>
              </a:ext>
            </a:extLst>
          </p:cNvPr>
          <p:cNvSpPr>
            <a:spLocks noGrp="1"/>
          </p:cNvSpPr>
          <p:nvPr>
            <p:ph type="pic" sz="quarter" idx="30" hasCustomPrompt="1"/>
          </p:nvPr>
        </p:nvSpPr>
        <p:spPr>
          <a:xfrm>
            <a:off x="8394898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29" name="Picture Placeholder 4">
            <a:extLst>
              <a:ext uri="{FF2B5EF4-FFF2-40B4-BE49-F238E27FC236}">
                <a16:creationId xmlns:a16="http://schemas.microsoft.com/office/drawing/2014/main" id="{ECDDA7D5-E29D-2F4F-9BBE-E4BC874FC1DF}"/>
              </a:ext>
            </a:extLst>
          </p:cNvPr>
          <p:cNvSpPr>
            <a:spLocks noGrp="1"/>
          </p:cNvSpPr>
          <p:nvPr>
            <p:ph type="pic" sz="quarter" idx="31" hasCustomPrompt="1"/>
          </p:nvPr>
        </p:nvSpPr>
        <p:spPr>
          <a:xfrm>
            <a:off x="10046096" y="296526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0" name="Picture Placeholder 4">
            <a:extLst>
              <a:ext uri="{FF2B5EF4-FFF2-40B4-BE49-F238E27FC236}">
                <a16:creationId xmlns:a16="http://schemas.microsoft.com/office/drawing/2014/main" id="{D39CEE3D-7E7A-494C-B8D1-6A561A1F8C67}"/>
              </a:ext>
            </a:extLst>
          </p:cNvPr>
          <p:cNvSpPr>
            <a:spLocks noGrp="1"/>
          </p:cNvSpPr>
          <p:nvPr>
            <p:ph type="pic" sz="quarter" idx="32" hasCustomPrompt="1"/>
          </p:nvPr>
        </p:nvSpPr>
        <p:spPr>
          <a:xfrm>
            <a:off x="1866900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1" name="Picture Placeholder 4">
            <a:extLst>
              <a:ext uri="{FF2B5EF4-FFF2-40B4-BE49-F238E27FC236}">
                <a16:creationId xmlns:a16="http://schemas.microsoft.com/office/drawing/2014/main" id="{D2F2FBF1-42C4-084B-9B8F-8A6BB412FDFF}"/>
              </a:ext>
            </a:extLst>
          </p:cNvPr>
          <p:cNvSpPr>
            <a:spLocks noGrp="1"/>
          </p:cNvSpPr>
          <p:nvPr>
            <p:ph type="pic" sz="quarter" idx="33" hasCustomPrompt="1"/>
          </p:nvPr>
        </p:nvSpPr>
        <p:spPr>
          <a:xfrm>
            <a:off x="3479701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2" name="Picture Placeholder 4">
            <a:extLst>
              <a:ext uri="{FF2B5EF4-FFF2-40B4-BE49-F238E27FC236}">
                <a16:creationId xmlns:a16="http://schemas.microsoft.com/office/drawing/2014/main" id="{99001851-0A29-5945-8461-09C32A1DF560}"/>
              </a:ext>
            </a:extLst>
          </p:cNvPr>
          <p:cNvSpPr>
            <a:spLocks noGrp="1"/>
          </p:cNvSpPr>
          <p:nvPr>
            <p:ph type="pic" sz="quarter" idx="34" hasCustomPrompt="1"/>
          </p:nvPr>
        </p:nvSpPr>
        <p:spPr>
          <a:xfrm>
            <a:off x="5092502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3" name="Picture Placeholder 4">
            <a:extLst>
              <a:ext uri="{FF2B5EF4-FFF2-40B4-BE49-F238E27FC236}">
                <a16:creationId xmlns:a16="http://schemas.microsoft.com/office/drawing/2014/main" id="{DC1D8B20-1A51-9C4A-ABDD-DD48B5D1C275}"/>
              </a:ext>
            </a:extLst>
          </p:cNvPr>
          <p:cNvSpPr>
            <a:spLocks noGrp="1"/>
          </p:cNvSpPr>
          <p:nvPr>
            <p:ph type="pic" sz="quarter" idx="35" hasCustomPrompt="1"/>
          </p:nvPr>
        </p:nvSpPr>
        <p:spPr>
          <a:xfrm>
            <a:off x="6743700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4" name="Picture Placeholder 4">
            <a:extLst>
              <a:ext uri="{FF2B5EF4-FFF2-40B4-BE49-F238E27FC236}">
                <a16:creationId xmlns:a16="http://schemas.microsoft.com/office/drawing/2014/main" id="{5AA24CC2-0B66-B34D-A228-6AE40A8DE753}"/>
              </a:ext>
            </a:extLst>
          </p:cNvPr>
          <p:cNvSpPr>
            <a:spLocks noGrp="1"/>
          </p:cNvSpPr>
          <p:nvPr>
            <p:ph type="pic" sz="quarter" idx="36" hasCustomPrompt="1"/>
          </p:nvPr>
        </p:nvSpPr>
        <p:spPr>
          <a:xfrm>
            <a:off x="8394898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5" name="Picture Placeholder 4">
            <a:extLst>
              <a:ext uri="{FF2B5EF4-FFF2-40B4-BE49-F238E27FC236}">
                <a16:creationId xmlns:a16="http://schemas.microsoft.com/office/drawing/2014/main" id="{5FA8BDB8-5757-C142-AC90-BC8AD95844D0}"/>
              </a:ext>
            </a:extLst>
          </p:cNvPr>
          <p:cNvSpPr>
            <a:spLocks noGrp="1"/>
          </p:cNvSpPr>
          <p:nvPr>
            <p:ph type="pic" sz="quarter" idx="37" hasCustomPrompt="1"/>
          </p:nvPr>
        </p:nvSpPr>
        <p:spPr>
          <a:xfrm>
            <a:off x="10046096" y="402190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6" name="Picture Placeholder 4">
            <a:extLst>
              <a:ext uri="{FF2B5EF4-FFF2-40B4-BE49-F238E27FC236}">
                <a16:creationId xmlns:a16="http://schemas.microsoft.com/office/drawing/2014/main" id="{65AA2FDC-1BAC-F24E-85E0-00EBEC7473C7}"/>
              </a:ext>
            </a:extLst>
          </p:cNvPr>
          <p:cNvSpPr>
            <a:spLocks noGrp="1"/>
          </p:cNvSpPr>
          <p:nvPr>
            <p:ph type="pic" sz="quarter" idx="38" hasCustomPrompt="1"/>
          </p:nvPr>
        </p:nvSpPr>
        <p:spPr>
          <a:xfrm>
            <a:off x="1866900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7" name="Picture Placeholder 4">
            <a:extLst>
              <a:ext uri="{FF2B5EF4-FFF2-40B4-BE49-F238E27FC236}">
                <a16:creationId xmlns:a16="http://schemas.microsoft.com/office/drawing/2014/main" id="{72982FDD-C863-2C47-A976-BFBF4777637D}"/>
              </a:ext>
            </a:extLst>
          </p:cNvPr>
          <p:cNvSpPr>
            <a:spLocks noGrp="1"/>
          </p:cNvSpPr>
          <p:nvPr>
            <p:ph type="pic" sz="quarter" idx="39" hasCustomPrompt="1"/>
          </p:nvPr>
        </p:nvSpPr>
        <p:spPr>
          <a:xfrm>
            <a:off x="3479701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8" name="Picture Placeholder 4">
            <a:extLst>
              <a:ext uri="{FF2B5EF4-FFF2-40B4-BE49-F238E27FC236}">
                <a16:creationId xmlns:a16="http://schemas.microsoft.com/office/drawing/2014/main" id="{1D2AA8B1-2C53-7940-A97F-72E577896EC9}"/>
              </a:ext>
            </a:extLst>
          </p:cNvPr>
          <p:cNvSpPr>
            <a:spLocks noGrp="1"/>
          </p:cNvSpPr>
          <p:nvPr>
            <p:ph type="pic" sz="quarter" idx="40" hasCustomPrompt="1"/>
          </p:nvPr>
        </p:nvSpPr>
        <p:spPr>
          <a:xfrm>
            <a:off x="5092502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39" name="Picture Placeholder 4">
            <a:extLst>
              <a:ext uri="{FF2B5EF4-FFF2-40B4-BE49-F238E27FC236}">
                <a16:creationId xmlns:a16="http://schemas.microsoft.com/office/drawing/2014/main" id="{B695AF4D-D6DC-0944-98EC-F2C964A6D132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6743700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0" name="Picture Placeholder 4">
            <a:extLst>
              <a:ext uri="{FF2B5EF4-FFF2-40B4-BE49-F238E27FC236}">
                <a16:creationId xmlns:a16="http://schemas.microsoft.com/office/drawing/2014/main" id="{002E033C-4E61-6B4F-B553-C83E76F94D8B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8394898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1" name="Picture Placeholder 4">
            <a:extLst>
              <a:ext uri="{FF2B5EF4-FFF2-40B4-BE49-F238E27FC236}">
                <a16:creationId xmlns:a16="http://schemas.microsoft.com/office/drawing/2014/main" id="{750A9437-CEAD-0741-8012-DFC58613492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10046096" y="5078547"/>
            <a:ext cx="1425919" cy="91585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69991408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2" hasCustomPrompt="1"/>
          </p:nvPr>
        </p:nvSpPr>
        <p:spPr>
          <a:xfrm>
            <a:off x="1866900" y="163896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Title 4">
            <a:extLst>
              <a:ext uri="{FF2B5EF4-FFF2-40B4-BE49-F238E27FC236}">
                <a16:creationId xmlns:a16="http://schemas.microsoft.com/office/drawing/2014/main" id="{9F1E9CA4-55FC-8A40-824F-09EDA9DCB9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866900" y="671005"/>
            <a:ext cx="9753600" cy="710756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Picture Placeholder 4">
            <a:extLst>
              <a:ext uri="{FF2B5EF4-FFF2-40B4-BE49-F238E27FC236}">
                <a16:creationId xmlns:a16="http://schemas.microsoft.com/office/drawing/2014/main" id="{AB69879B-EE95-2340-855D-A9E3FF45B36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866900" y="332552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3" name="Picture Placeholder 4">
            <a:extLst>
              <a:ext uri="{FF2B5EF4-FFF2-40B4-BE49-F238E27FC236}">
                <a16:creationId xmlns:a16="http://schemas.microsoft.com/office/drawing/2014/main" id="{81755F83-CEE1-CA4F-9CB2-AD8AF9461FE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1866900" y="501208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4" name="Picture Placeholder 4">
            <a:extLst>
              <a:ext uri="{FF2B5EF4-FFF2-40B4-BE49-F238E27FC236}">
                <a16:creationId xmlns:a16="http://schemas.microsoft.com/office/drawing/2014/main" id="{34924851-6C37-C84F-A630-EA87C879C7DF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4396740" y="163896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5" name="Picture Placeholder 4">
            <a:extLst>
              <a:ext uri="{FF2B5EF4-FFF2-40B4-BE49-F238E27FC236}">
                <a16:creationId xmlns:a16="http://schemas.microsoft.com/office/drawing/2014/main" id="{1591A003-2C51-8747-8121-A00901B69530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6926580" y="163896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6" name="Picture Placeholder 4">
            <a:extLst>
              <a:ext uri="{FF2B5EF4-FFF2-40B4-BE49-F238E27FC236}">
                <a16:creationId xmlns:a16="http://schemas.microsoft.com/office/drawing/2014/main" id="{E5FC3E9F-0D6F-1A4B-9B98-7EEBF5AEADC0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9456420" y="163896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7" name="Picture Placeholder 4">
            <a:extLst>
              <a:ext uri="{FF2B5EF4-FFF2-40B4-BE49-F238E27FC236}">
                <a16:creationId xmlns:a16="http://schemas.microsoft.com/office/drawing/2014/main" id="{CEC3CD0E-BFD8-D741-B22E-22F2F41C4FA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4396740" y="332552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8" name="Picture Placeholder 4">
            <a:extLst>
              <a:ext uri="{FF2B5EF4-FFF2-40B4-BE49-F238E27FC236}">
                <a16:creationId xmlns:a16="http://schemas.microsoft.com/office/drawing/2014/main" id="{0460D3CE-95FD-684A-91A1-6CCB6968556D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6926580" y="332552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49" name="Picture Placeholder 4">
            <a:extLst>
              <a:ext uri="{FF2B5EF4-FFF2-40B4-BE49-F238E27FC236}">
                <a16:creationId xmlns:a16="http://schemas.microsoft.com/office/drawing/2014/main" id="{B8B8D087-5B4B-8141-8DB9-81770800BD18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9456420" y="332552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50" name="Picture Placeholder 4">
            <a:extLst>
              <a:ext uri="{FF2B5EF4-FFF2-40B4-BE49-F238E27FC236}">
                <a16:creationId xmlns:a16="http://schemas.microsoft.com/office/drawing/2014/main" id="{BB5C1B6D-1803-8645-8E13-7DE2A58DE4D3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4396740" y="501208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51" name="Picture Placeholder 4">
            <a:extLst>
              <a:ext uri="{FF2B5EF4-FFF2-40B4-BE49-F238E27FC236}">
                <a16:creationId xmlns:a16="http://schemas.microsoft.com/office/drawing/2014/main" id="{285C2B50-7632-3747-84F1-900493205CDB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6926580" y="501208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52" name="Picture Placeholder 4">
            <a:extLst>
              <a:ext uri="{FF2B5EF4-FFF2-40B4-BE49-F238E27FC236}">
                <a16:creationId xmlns:a16="http://schemas.microsoft.com/office/drawing/2014/main" id="{B105B2B0-0C44-D34D-837F-9F695FD2187F}"/>
              </a:ext>
            </a:extLst>
          </p:cNvPr>
          <p:cNvSpPr>
            <a:spLocks noGrp="1"/>
          </p:cNvSpPr>
          <p:nvPr>
            <p:ph type="pic" sz="quarter" idx="23" hasCustomPrompt="1"/>
          </p:nvPr>
        </p:nvSpPr>
        <p:spPr>
          <a:xfrm>
            <a:off x="9456420" y="5012086"/>
            <a:ext cx="2367114" cy="1520373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4145178479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866900" y="1634553"/>
            <a:ext cx="2997925" cy="299792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8" hasCustomPrompt="1"/>
          </p:nvPr>
        </p:nvSpPr>
        <p:spPr>
          <a:xfrm>
            <a:off x="5244737" y="1634553"/>
            <a:ext cx="2997925" cy="299792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7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8622575" y="1634553"/>
            <a:ext cx="2997925" cy="2997925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8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64745"/>
            <a:ext cx="9753600" cy="757655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68F39EDD-56E0-DB41-A5F7-712481027C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866900" y="4844631"/>
            <a:ext cx="9753600" cy="1801410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5942937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7086600" y="0"/>
            <a:ext cx="5105400" cy="68580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2618190"/>
            <a:ext cx="4229100" cy="1621619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54341062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866901" y="1181100"/>
            <a:ext cx="1406070" cy="1406070"/>
          </a:xfrm>
          <a:prstGeom prst="ellipse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6" name="Oval 5"/>
          <p:cNvSpPr/>
          <p:nvPr userDrawn="1"/>
        </p:nvSpPr>
        <p:spPr>
          <a:xfrm>
            <a:off x="1448707" y="762906"/>
            <a:ext cx="2242457" cy="2242457"/>
          </a:xfrm>
          <a:prstGeom prst="ellipse">
            <a:avLst/>
          </a:prstGeom>
          <a:noFill/>
          <a:ln w="63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625685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Picture Placeholder 4"/>
          <p:cNvSpPr>
            <a:spLocks noGrp="1"/>
          </p:cNvSpPr>
          <p:nvPr>
            <p:ph type="pic" sz="quarter" idx="11" hasCustomPrompt="1"/>
          </p:nvPr>
        </p:nvSpPr>
        <p:spPr>
          <a:xfrm>
            <a:off x="990600" y="0"/>
            <a:ext cx="11201400" cy="6857999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216149091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64745"/>
            <a:ext cx="7510780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866901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8" hasCustomPrompt="1"/>
          </p:nvPr>
        </p:nvSpPr>
        <p:spPr>
          <a:xfrm>
            <a:off x="3943351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6019801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8096251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1" hasCustomPrompt="1"/>
          </p:nvPr>
        </p:nvSpPr>
        <p:spPr>
          <a:xfrm>
            <a:off x="10172700" y="2770416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5" name="Picture Placeholder 4"/>
          <p:cNvSpPr>
            <a:spLocks noGrp="1"/>
          </p:cNvSpPr>
          <p:nvPr>
            <p:ph type="pic" sz="quarter" idx="22" hasCustomPrompt="1"/>
          </p:nvPr>
        </p:nvSpPr>
        <p:spPr>
          <a:xfrm>
            <a:off x="1866901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6" name="Picture Placeholder 4"/>
          <p:cNvSpPr>
            <a:spLocks noGrp="1"/>
          </p:cNvSpPr>
          <p:nvPr>
            <p:ph type="pic" sz="quarter" idx="23" hasCustomPrompt="1"/>
          </p:nvPr>
        </p:nvSpPr>
        <p:spPr>
          <a:xfrm>
            <a:off x="3943351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7" name="Picture Placeholder 4"/>
          <p:cNvSpPr>
            <a:spLocks noGrp="1"/>
          </p:cNvSpPr>
          <p:nvPr>
            <p:ph type="pic" sz="quarter" idx="24" hasCustomPrompt="1"/>
          </p:nvPr>
        </p:nvSpPr>
        <p:spPr>
          <a:xfrm>
            <a:off x="6019801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8" name="Picture Placeholder 4"/>
          <p:cNvSpPr>
            <a:spLocks noGrp="1"/>
          </p:cNvSpPr>
          <p:nvPr>
            <p:ph type="pic" sz="quarter" idx="25" hasCustomPrompt="1"/>
          </p:nvPr>
        </p:nvSpPr>
        <p:spPr>
          <a:xfrm>
            <a:off x="8096251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9" name="Picture Placeholder 4"/>
          <p:cNvSpPr>
            <a:spLocks noGrp="1"/>
          </p:cNvSpPr>
          <p:nvPr>
            <p:ph type="pic" sz="quarter" idx="26" hasCustomPrompt="1"/>
          </p:nvPr>
        </p:nvSpPr>
        <p:spPr>
          <a:xfrm>
            <a:off x="10172700" y="4838700"/>
            <a:ext cx="2019300" cy="2019300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94008929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 hasCustomPrompt="1"/>
          </p:nvPr>
        </p:nvSpPr>
        <p:spPr>
          <a:xfrm>
            <a:off x="1866900" y="654585"/>
            <a:ext cx="5935980" cy="1621619"/>
          </a:xfrm>
        </p:spPr>
        <p:txBody>
          <a:bodyPr/>
          <a:lstStyle>
            <a:lvl1pPr>
              <a:defRPr sz="3600" spc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Picture Placeholder 4"/>
          <p:cNvSpPr>
            <a:spLocks noGrp="1"/>
          </p:cNvSpPr>
          <p:nvPr>
            <p:ph type="pic" sz="quarter" idx="17" hasCustomPrompt="1"/>
          </p:nvPr>
        </p:nvSpPr>
        <p:spPr>
          <a:xfrm>
            <a:off x="1866901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1" name="Picture Placeholder 4"/>
          <p:cNvSpPr>
            <a:spLocks noGrp="1"/>
          </p:cNvSpPr>
          <p:nvPr>
            <p:ph type="pic" sz="quarter" idx="18" hasCustomPrompt="1"/>
          </p:nvPr>
        </p:nvSpPr>
        <p:spPr>
          <a:xfrm>
            <a:off x="3943351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2" name="Picture Placeholder 4"/>
          <p:cNvSpPr>
            <a:spLocks noGrp="1"/>
          </p:cNvSpPr>
          <p:nvPr>
            <p:ph type="pic" sz="quarter" idx="19" hasCustomPrompt="1"/>
          </p:nvPr>
        </p:nvSpPr>
        <p:spPr>
          <a:xfrm>
            <a:off x="6019801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3" name="Picture Placeholder 4"/>
          <p:cNvSpPr>
            <a:spLocks noGrp="1"/>
          </p:cNvSpPr>
          <p:nvPr>
            <p:ph type="pic" sz="quarter" idx="20" hasCustomPrompt="1"/>
          </p:nvPr>
        </p:nvSpPr>
        <p:spPr>
          <a:xfrm>
            <a:off x="8096251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  <p:sp>
        <p:nvSpPr>
          <p:cNvPr id="14" name="Picture Placeholder 4"/>
          <p:cNvSpPr>
            <a:spLocks noGrp="1"/>
          </p:cNvSpPr>
          <p:nvPr>
            <p:ph type="pic" sz="quarter" idx="21" hasCustomPrompt="1"/>
          </p:nvPr>
        </p:nvSpPr>
        <p:spPr>
          <a:xfrm>
            <a:off x="10172700" y="2770416"/>
            <a:ext cx="2019300" cy="4087584"/>
          </a:xfrm>
          <a:prstGeom prst="rect">
            <a:avLst/>
          </a:pr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anchor="ctr">
            <a:normAutofit/>
          </a:bodyPr>
          <a:lstStyle>
            <a:lvl1pPr algn="ctr">
              <a:defRPr sz="1000" b="1" baseline="0"/>
            </a:lvl1pPr>
          </a:lstStyle>
          <a:p>
            <a:r>
              <a:rPr lang="en-US" dirty="0"/>
              <a:t>Drag &amp; Drop Image</a:t>
            </a:r>
          </a:p>
        </p:txBody>
      </p:sp>
    </p:spTree>
    <p:extLst>
      <p:ext uri="{BB962C8B-B14F-4D97-AF65-F5344CB8AC3E}">
        <p14:creationId xmlns:p14="http://schemas.microsoft.com/office/powerpoint/2010/main" val="31820710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E63AB-766D-4416-8006-5B08DD61C9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CF1C3-084C-4A4B-88E7-BC58F264DC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85322A-42E4-4CB4-A259-F13A0E4A4B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F0A67A-4ED8-49AC-AFAB-723182792C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3DF4F16-87DE-41E0-B45C-39E7F3389A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61FD0F-5C9F-4EAF-A28F-8EDFE94D0C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122318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038F3-A841-4318-81ED-06902B86E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D8B063-451A-4B6F-915F-F6D21E9C1C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D0A7AAA-157F-46D2-B780-1F10369C74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552BDB8-C8B2-41E7-AB46-6ED3354DEBE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6A4CCE-0098-4DF8-8EF5-CC94877220D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6CD15976-C1BB-4931-8881-4CB1EE7858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530B88E-68BA-482E-8F1F-1009DF5A7A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6A0DAC1-7DAA-4F7F-A6DF-46768FAFD2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1280220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F4F1B3-F9D0-43A0-B3DE-55C9A8192A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BDE0D6-5EB9-4A7A-84BD-6206C9A960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5E8EA0-F8C2-479F-A742-3C589F6CA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6257854-65DD-4859-ADE6-402FB88921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8192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6C8F1D-EFCB-41C9-97C7-C160359B7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3A33907-0C53-4EF1-8CB4-B587B3817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683E2D-D004-42DA-84D8-7B971F59D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369141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F81FA-0BB4-434C-9BBF-F9BAF10F91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F7DB36-1928-4A54-A9A2-1C5FD4AE56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DCF9A5-2ACB-4F68-B499-3C902DE592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E14DBA-DB5B-4B84-AACD-F746F2AB5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0F5C69-AB1F-45E6-9336-A020D428DF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C7495F-EBBA-48E5-B792-40ED0B3E74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130844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5737E7-9A20-49CC-A3BA-005604A10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EF2CA22-3445-41E1-95D5-E55F81CBB25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64ED3D-2B54-4931-9AAC-3222F5B587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B5B8DBD-06DA-4A83-BB10-3999416420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E0F5E-FF14-4048-BCC5-13E788ABD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62D73A-F7BC-4C7D-8C28-63471D863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52110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slideLayout" Target="../slideLayouts/slideLayout25.xml"/><Relationship Id="rId18" Type="http://schemas.openxmlformats.org/officeDocument/2006/relationships/slideLayout" Target="../slideLayouts/slideLayout30.xml"/><Relationship Id="rId26" Type="http://schemas.openxmlformats.org/officeDocument/2006/relationships/slideLayout" Target="../slideLayouts/slideLayout38.xml"/><Relationship Id="rId3" Type="http://schemas.openxmlformats.org/officeDocument/2006/relationships/slideLayout" Target="../slideLayouts/slideLayout15.xml"/><Relationship Id="rId21" Type="http://schemas.openxmlformats.org/officeDocument/2006/relationships/slideLayout" Target="../slideLayouts/slideLayout33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slideLayout" Target="../slideLayouts/slideLayout29.xml"/><Relationship Id="rId25" Type="http://schemas.openxmlformats.org/officeDocument/2006/relationships/slideLayout" Target="../slideLayouts/slideLayout37.xml"/><Relationship Id="rId2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28.xml"/><Relationship Id="rId20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36.xml"/><Relationship Id="rId5" Type="http://schemas.openxmlformats.org/officeDocument/2006/relationships/slideLayout" Target="../slideLayouts/slideLayout17.xml"/><Relationship Id="rId15" Type="http://schemas.openxmlformats.org/officeDocument/2006/relationships/slideLayout" Target="../slideLayouts/slideLayout27.xml"/><Relationship Id="rId23" Type="http://schemas.openxmlformats.org/officeDocument/2006/relationships/slideLayout" Target="../slideLayouts/slideLayout35.xml"/><Relationship Id="rId28" Type="http://schemas.openxmlformats.org/officeDocument/2006/relationships/theme" Target="../theme/theme2.xml"/><Relationship Id="rId10" Type="http://schemas.openxmlformats.org/officeDocument/2006/relationships/slideLayout" Target="../slideLayouts/slideLayout22.xml"/><Relationship Id="rId19" Type="http://schemas.openxmlformats.org/officeDocument/2006/relationships/slideLayout" Target="../slideLayouts/slideLayout31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slideLayout" Target="../slideLayouts/slideLayout26.xml"/><Relationship Id="rId22" Type="http://schemas.openxmlformats.org/officeDocument/2006/relationships/slideLayout" Target="../slideLayouts/slideLayout34.xml"/><Relationship Id="rId27" Type="http://schemas.openxmlformats.org/officeDocument/2006/relationships/slideLayout" Target="../slideLayouts/slideLayout3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2CB9096-8F81-4F4D-BCD0-C8048150D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FD84EE-6657-4880-9D8D-CE73E8DB5D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4A5AD-8D14-43D4-ADEF-3B4037B067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A66AE1-95ED-4A66-8A1A-0352131D9D0C}" type="datetimeFigureOut">
              <a:rPr lang="en-GB" smtClean="0"/>
              <a:t>16/02/2022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12E802-B845-466A-9591-A24D11973E7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82CE5E-03BD-4862-ADC2-6EE06EE5475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B88685-08AB-44E1-A2E8-2198A0653011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534091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8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866900" y="994934"/>
            <a:ext cx="9753600" cy="1487862"/>
          </a:xfrm>
          <a:prstGeom prst="rect">
            <a:avLst/>
          </a:prstGeom>
          <a:effectLst/>
        </p:spPr>
        <p:txBody>
          <a:bodyPr vert="horz" lIns="0" tIns="192024" rIns="0" bIns="0" rtlCol="0" anchor="t" anchorCtr="0">
            <a:noAutofit/>
          </a:bodyPr>
          <a:lstStyle/>
          <a:p>
            <a:r>
              <a:rPr lang="en-US" dirty="0"/>
              <a:t>YOUR TITLE HERE</a:t>
            </a:r>
          </a:p>
        </p:txBody>
      </p:sp>
      <p:sp>
        <p:nvSpPr>
          <p:cNvPr id="6" name="Номер слайда 21"/>
          <p:cNvSpPr>
            <a:spLocks noGrp="1"/>
          </p:cNvSpPr>
          <p:nvPr>
            <p:ph type="sldNum" sz="quarter" idx="4"/>
          </p:nvPr>
        </p:nvSpPr>
        <p:spPr>
          <a:xfrm>
            <a:off x="235873" y="6418877"/>
            <a:ext cx="513735" cy="227164"/>
          </a:xfrm>
          <a:prstGeom prst="rect">
            <a:avLst/>
          </a:prstGeom>
          <a:noFill/>
        </p:spPr>
        <p:txBody>
          <a:bodyPr vert="horz" lIns="0" tIns="0" rIns="0" bIns="0" rtlCol="0" anchor="ctr"/>
          <a:lstStyle>
            <a:lvl1pPr algn="ctr">
              <a:defRPr sz="1000" b="0" i="0">
                <a:solidFill>
                  <a:schemeClr val="tx1">
                    <a:alpha val="70000"/>
                  </a:schemeClr>
                </a:solidFill>
                <a:latin typeface="Arial" panose="020B0604020202020204" pitchFamily="34" charset="0"/>
                <a:ea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D8D877B3-D348-4611-9BDB-C5374591D951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idx="1"/>
          </p:nvPr>
        </p:nvSpPr>
        <p:spPr>
          <a:xfrm>
            <a:off x="1866900" y="2514600"/>
            <a:ext cx="9753600" cy="3110442"/>
          </a:xfrm>
          <a:prstGeom prst="rect">
            <a:avLst/>
          </a:prstGeom>
        </p:spPr>
        <p:txBody>
          <a:bodyPr vert="horz" lIns="0" tIns="45720" rIns="0" bIns="45720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985480" y="0"/>
            <a:ext cx="0" cy="6858000"/>
          </a:xfrm>
          <a:prstGeom prst="line">
            <a:avLst/>
          </a:prstGeom>
          <a:ln>
            <a:solidFill>
              <a:srgbClr val="5D963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AA5E9AFA-5FE4-944B-BC1C-BFB852B88888}"/>
              </a:ext>
            </a:extLst>
          </p:cNvPr>
          <p:cNvSpPr txBox="1"/>
          <p:nvPr userDrawn="1"/>
        </p:nvSpPr>
        <p:spPr>
          <a:xfrm rot="5400000">
            <a:off x="-2107580" y="2687443"/>
            <a:ext cx="5185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300" dirty="0">
                <a:solidFill>
                  <a:srgbClr val="5D963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X   THE FACULTY OF SCIENCE</a:t>
            </a:r>
          </a:p>
        </p:txBody>
      </p:sp>
    </p:spTree>
    <p:extLst>
      <p:ext uri="{BB962C8B-B14F-4D97-AF65-F5344CB8AC3E}">
        <p14:creationId xmlns:p14="http://schemas.microsoft.com/office/powerpoint/2010/main" val="17197067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  <p:sldLayoutId id="2147483677" r:id="rId17"/>
    <p:sldLayoutId id="2147483678" r:id="rId18"/>
    <p:sldLayoutId id="2147483679" r:id="rId19"/>
    <p:sldLayoutId id="2147483680" r:id="rId20"/>
    <p:sldLayoutId id="2147483681" r:id="rId21"/>
    <p:sldLayoutId id="2147483682" r:id="rId22"/>
    <p:sldLayoutId id="2147483683" r:id="rId23"/>
    <p:sldLayoutId id="2147483684" r:id="rId24"/>
    <p:sldLayoutId id="2147483685" r:id="rId25"/>
    <p:sldLayoutId id="2147483686" r:id="rId26"/>
    <p:sldLayoutId id="2147483687" r:id="rId27"/>
  </p:sldLayoutIdLst>
  <p:hf hdr="0" ftr="0" dt="0"/>
  <p:txStyles>
    <p:titleStyle>
      <a:lvl1pPr algn="l" defTabSz="914318" rtl="0" eaLnBrk="1" latinLnBrk="0" hangingPunct="1">
        <a:lnSpc>
          <a:spcPct val="80000"/>
        </a:lnSpc>
        <a:spcBef>
          <a:spcPct val="0"/>
        </a:spcBef>
        <a:buNone/>
        <a:defRPr sz="4400" kern="1200" spc="-151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318" rtl="0" eaLnBrk="1" latinLnBrk="0" hangingPunct="1">
        <a:lnSpc>
          <a:spcPct val="120000"/>
        </a:lnSpc>
        <a:spcBef>
          <a:spcPts val="1000"/>
        </a:spcBef>
        <a:buClr>
          <a:srgbClr val="5D9631"/>
        </a:buClr>
        <a:buFont typeface=".Lucida Grande UI Regular"/>
        <a:buNone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318" rtl="0" eaLnBrk="1" latinLnBrk="0" hangingPunct="1">
        <a:lnSpc>
          <a:spcPct val="120000"/>
        </a:lnSpc>
        <a:spcBef>
          <a:spcPts val="499"/>
        </a:spcBef>
        <a:buClr>
          <a:srgbClr val="5D9631"/>
        </a:buClr>
        <a:buFont typeface=".Lucida Grande UI Regular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0" indent="0" algn="l" defTabSz="914318" rtl="0" eaLnBrk="1" latinLnBrk="0" hangingPunct="1">
        <a:lnSpc>
          <a:spcPct val="120000"/>
        </a:lnSpc>
        <a:spcBef>
          <a:spcPts val="499"/>
        </a:spcBef>
        <a:buClr>
          <a:srgbClr val="5D9631"/>
        </a:buClr>
        <a:buFont typeface=".Lucida Grande UI Regular"/>
        <a:buNone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0" indent="0" algn="l" defTabSz="914318" rtl="0" eaLnBrk="1" latinLnBrk="0" hangingPunct="1">
        <a:lnSpc>
          <a:spcPct val="120000"/>
        </a:lnSpc>
        <a:spcBef>
          <a:spcPts val="499"/>
        </a:spcBef>
        <a:buClr>
          <a:srgbClr val="5D9631"/>
        </a:buClr>
        <a:buFont typeface=".Lucida Grande UI Regular"/>
        <a:buNone/>
        <a:defRPr sz="1000" kern="1200">
          <a:solidFill>
            <a:schemeClr val="tx1">
              <a:alpha val="70000"/>
            </a:schemeClr>
          </a:solidFill>
          <a:latin typeface="+mn-lt"/>
          <a:ea typeface="+mn-ea"/>
          <a:cs typeface="+mn-cs"/>
        </a:defRPr>
      </a:lvl4pPr>
      <a:lvl5pPr marL="0" indent="0" algn="l" defTabSz="914318" rtl="0" eaLnBrk="1" latinLnBrk="0" hangingPunct="1">
        <a:lnSpc>
          <a:spcPct val="120000"/>
        </a:lnSpc>
        <a:spcBef>
          <a:spcPts val="499"/>
        </a:spcBef>
        <a:buClr>
          <a:srgbClr val="5D9631"/>
        </a:buClr>
        <a:buFont typeface=".Lucida Grande UI Regular"/>
        <a:buNone/>
        <a:defRPr sz="1000" kern="1200" baseline="0">
          <a:solidFill>
            <a:schemeClr val="tx1">
              <a:alpha val="50000"/>
            </a:schemeClr>
          </a:solidFill>
          <a:latin typeface="+mn-lt"/>
          <a:ea typeface="+mn-ea"/>
          <a:cs typeface="+mn-cs"/>
        </a:defRPr>
      </a:lvl5pPr>
      <a:lvl6pPr marL="251437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34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92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50" indent="-228580" algn="l" defTabSz="914318" rtl="0" eaLnBrk="1" latinLnBrk="0" hangingPunct="1">
        <a:lnSpc>
          <a:spcPct val="90000"/>
        </a:lnSpc>
        <a:spcBef>
          <a:spcPts val="499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9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1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78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36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94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53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112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71" algn="l" defTabSz="914318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0" pos="3840">
          <p15:clr>
            <a:srgbClr val="F26B43"/>
          </p15:clr>
        </p15:guide>
        <p15:guide id="1" orient="horz" pos="2160">
          <p15:clr>
            <a:srgbClr val="F26B43"/>
          </p15:clr>
        </p15:guide>
        <p15:guide id="28" pos="624">
          <p15:clr>
            <a:srgbClr val="F26B43"/>
          </p15:clr>
        </p15:guide>
        <p15:guide id="29" pos="7320">
          <p15:clr>
            <a:srgbClr val="F26B43"/>
          </p15:clr>
        </p15:guide>
        <p15:guide id="48" pos="1176">
          <p15:clr>
            <a:srgbClr val="F26B43"/>
          </p15:clr>
        </p15:guide>
        <p15:guide id="51" orient="horz" pos="74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video" Target="NULL" TargetMode="External"/><Relationship Id="rId7" Type="http://schemas.microsoft.com/office/2007/relationships/hdphoto" Target="../media/hdphoto1.wdp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3.xml"/><Relationship Id="rId10" Type="http://schemas.openxmlformats.org/officeDocument/2006/relationships/image" Target="../media/image4.png"/><Relationship Id="rId4" Type="http://schemas.microsoft.com/office/2007/relationships/media" Target="../media/media2.mp4"/><Relationship Id="rId9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2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hyperlink" Target="https://github.com/lrussell676/lammps/tree/intpos/src" TargetMode="Externa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russell676/Public_Yr_4_Files/blob/main/PH450%20Talk.pptx" TargetMode="External"/><Relationship Id="rId3" Type="http://schemas.openxmlformats.org/officeDocument/2006/relationships/slideLayout" Target="../slideLayouts/slideLayout2.xml"/><Relationship Id="rId7" Type="http://schemas.openxmlformats.org/officeDocument/2006/relationships/hyperlink" Target="https://github.com/lammps/lammps/tree/develop/src/CG-DNA" TargetMode="Externa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hyperlink" Target="https://docs.lammps.org/Packages_details.html#pkg-cg-dna" TargetMode="External"/><Relationship Id="rId11" Type="http://schemas.openxmlformats.org/officeDocument/2006/relationships/image" Target="../media/image3.png"/><Relationship Id="rId5" Type="http://schemas.openxmlformats.org/officeDocument/2006/relationships/hyperlink" Target="https://dna.physics.ox.ac.uk/index.php/Main_Page" TargetMode="External"/><Relationship Id="rId10" Type="http://schemas.microsoft.com/office/2007/relationships/hdphoto" Target="../media/hdphoto1.wdp"/><Relationship Id="rId4" Type="http://schemas.openxmlformats.org/officeDocument/2006/relationships/hyperlink" Target="https://www.lammps.org/" TargetMode="External"/><Relationship Id="rId9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hyperlink" Target="https://www.lammps.org/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5.jp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hyperlink" Target="https://www.lammps.org/" TargetMode="Externa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hyperlink" Target="https://www.lammps.org/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7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hyperlink" Target="https://www.lammps.org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8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audio" Target="../media/media8.m4a"/><Relationship Id="rId7" Type="http://schemas.openxmlformats.org/officeDocument/2006/relationships/image" Target="../media/image9.PNG"/><Relationship Id="rId2" Type="http://schemas.microsoft.com/office/2007/relationships/media" Target="../media/media8.m4a"/><Relationship Id="rId1" Type="http://schemas.openxmlformats.org/officeDocument/2006/relationships/tags" Target="../tags/tag1.xml"/><Relationship Id="rId6" Type="http://schemas.microsoft.com/office/2007/relationships/hdphoto" Target="../media/hdphoto1.wdp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0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png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11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B642F1AF-682E-428E-9338-552544EE7DE4}"/>
              </a:ext>
            </a:extLst>
          </p:cNvPr>
          <p:cNvGrpSpPr/>
          <p:nvPr/>
        </p:nvGrpSpPr>
        <p:grpSpPr>
          <a:xfrm>
            <a:off x="3776372" y="484684"/>
            <a:ext cx="8896438" cy="7147911"/>
            <a:chOff x="3481649" y="484684"/>
            <a:chExt cx="8896438" cy="7147911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702A8479-DB32-4DDD-AFB3-A65E2D0AC6A3}"/>
                </a:ext>
              </a:extLst>
            </p:cNvPr>
            <p:cNvGrpSpPr/>
            <p:nvPr/>
          </p:nvGrpSpPr>
          <p:grpSpPr>
            <a:xfrm>
              <a:off x="6231419" y="484684"/>
              <a:ext cx="6146668" cy="4483550"/>
              <a:chOff x="-430590" y="-367362"/>
              <a:chExt cx="6146668" cy="4483550"/>
            </a:xfrm>
          </p:grpSpPr>
          <p:pic>
            <p:nvPicPr>
              <p:cNvPr id="23" name="Picture 22">
                <a:extLst>
                  <a:ext uri="{FF2B5EF4-FFF2-40B4-BE49-F238E27FC236}">
                    <a16:creationId xmlns:a16="http://schemas.microsoft.com/office/drawing/2014/main" id="{3A80E58E-29B4-4412-927C-CA87687885D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3601591" flipH="1">
                <a:off x="1666724" y="1481110"/>
                <a:ext cx="610991" cy="2108335"/>
              </a:xfrm>
              <a:prstGeom prst="rect">
                <a:avLst/>
              </a:prstGeom>
            </p:spPr>
          </p:pic>
          <p:pic>
            <p:nvPicPr>
              <p:cNvPr id="24" name="Picture 23">
                <a:extLst>
                  <a:ext uri="{FF2B5EF4-FFF2-40B4-BE49-F238E27FC236}">
                    <a16:creationId xmlns:a16="http://schemas.microsoft.com/office/drawing/2014/main" id="{E1FF43A1-1415-4171-96D4-3D374B3DA3D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3601591" flipH="1">
                <a:off x="318082" y="2756525"/>
                <a:ext cx="610991" cy="2108335"/>
              </a:xfrm>
              <a:prstGeom prst="rect">
                <a:avLst/>
              </a:prstGeom>
            </p:spPr>
          </p:pic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49D50E04-017A-4A31-9A58-633599BCDDD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3601591" flipH="1">
                <a:off x="3006840" y="169766"/>
                <a:ext cx="610991" cy="2108335"/>
              </a:xfrm>
              <a:prstGeom prst="rect">
                <a:avLst/>
              </a:prstGeom>
            </p:spPr>
          </p:pic>
          <p:pic>
            <p:nvPicPr>
              <p:cNvPr id="26" name="Picture 25">
                <a:extLst>
                  <a:ext uri="{FF2B5EF4-FFF2-40B4-BE49-F238E27FC236}">
                    <a16:creationId xmlns:a16="http://schemas.microsoft.com/office/drawing/2014/main" id="{1E26EA2D-2595-492A-AABC-6F5E9BF2EBF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3601591" flipH="1">
                <a:off x="4356415" y="-1116034"/>
                <a:ext cx="610991" cy="2108335"/>
              </a:xfrm>
              <a:prstGeom prst="rect">
                <a:avLst/>
              </a:prstGeom>
            </p:spPr>
          </p:pic>
        </p:grpSp>
        <p:grpSp>
          <p:nvGrpSpPr>
            <p:cNvPr id="32" name="Group 31">
              <a:extLst>
                <a:ext uri="{FF2B5EF4-FFF2-40B4-BE49-F238E27FC236}">
                  <a16:creationId xmlns:a16="http://schemas.microsoft.com/office/drawing/2014/main" id="{AA2DBBDF-4000-4ADA-85EE-89A536187CEE}"/>
                </a:ext>
              </a:extLst>
            </p:cNvPr>
            <p:cNvGrpSpPr/>
            <p:nvPr/>
          </p:nvGrpSpPr>
          <p:grpSpPr>
            <a:xfrm>
              <a:off x="3481649" y="5690103"/>
              <a:ext cx="3531269" cy="1942492"/>
              <a:chOff x="4947712" y="3697161"/>
              <a:chExt cx="3457910" cy="1896791"/>
            </a:xfrm>
          </p:grpSpPr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2BC62AB2-D569-4F68-9C71-E7EBC59876B8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3601591" flipH="1">
                <a:off x="5696384" y="4234289"/>
                <a:ext cx="610991" cy="2108335"/>
              </a:xfrm>
              <a:prstGeom prst="rect">
                <a:avLst/>
              </a:prstGeom>
            </p:spPr>
          </p:pic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C3DAABDB-FFD2-4BA8-99B0-76B8492B54A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773" b="95745" l="1695" r="96949"/>
                        </a14:imgEffect>
                      </a14:imgLayer>
                    </a14:imgProps>
                  </a:ext>
                </a:extLst>
              </a:blip>
              <a:srcRect t="2491" b="4312"/>
              <a:stretch/>
            </p:blipFill>
            <p:spPr>
              <a:xfrm rot="13601591" flipH="1">
                <a:off x="7045959" y="2948489"/>
                <a:ext cx="610991" cy="2108335"/>
              </a:xfrm>
              <a:prstGeom prst="rect">
                <a:avLst/>
              </a:prstGeom>
            </p:spPr>
          </p:pic>
        </p:grp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2E850577-F4E9-465E-B4C0-AA4CE7296D44}"/>
              </a:ext>
            </a:extLst>
          </p:cNvPr>
          <p:cNvGrpSpPr/>
          <p:nvPr/>
        </p:nvGrpSpPr>
        <p:grpSpPr>
          <a:xfrm>
            <a:off x="-430590" y="-367362"/>
            <a:ext cx="6146668" cy="4483550"/>
            <a:chOff x="-430590" y="-367362"/>
            <a:chExt cx="6146668" cy="4483550"/>
          </a:xfrm>
        </p:grpSpPr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3BEE572C-0833-47E9-9723-71CE5708C1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1666724" y="1481110"/>
              <a:ext cx="610991" cy="2108335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70BF1577-E925-434F-BBA1-0543328BDB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318082" y="2756525"/>
              <a:ext cx="610991" cy="2108335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B877C182-6034-4197-9545-F71B2466AA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3006840" y="169766"/>
              <a:ext cx="610991" cy="2108335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9B0535A-CE29-4271-92B9-CD24598A753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4356415" y="-1116034"/>
              <a:ext cx="610991" cy="2108335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84ECAD45-AA33-C745-9964-06DF21E09A84}"/>
              </a:ext>
            </a:extLst>
          </p:cNvPr>
          <p:cNvSpPr/>
          <p:nvPr/>
        </p:nvSpPr>
        <p:spPr>
          <a:xfrm>
            <a:off x="0" y="0"/>
            <a:ext cx="12217869" cy="6858000"/>
          </a:xfrm>
          <a:prstGeom prst="rect">
            <a:avLst/>
          </a:prstGeom>
          <a:solidFill>
            <a:srgbClr val="5D9631">
              <a:alpha val="94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CFFFF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ctr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8D877B3-D348-4611-9BDB-C5374591D951}" type="slidenum">
              <a:rPr kumimoji="0" lang="en-US" sz="1000" b="0" i="0" u="none" strike="noStrike" kern="1200" cap="none" spc="0" normalizeH="0" baseline="0" noProof="0" smtClean="0">
                <a:ln>
                  <a:noFill/>
                </a:ln>
                <a:solidFill>
                  <a:srgbClr val="FCFFFF">
                    <a:alpha val="70000"/>
                  </a:srgbClr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pPr marL="0" marR="0" lvl="0" indent="0" algn="ctr" defTabSz="91433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000" b="0" i="0" u="none" strike="noStrike" kern="1200" cap="none" spc="0" normalizeH="0" baseline="0" noProof="0" dirty="0">
              <a:ln>
                <a:noFill/>
              </a:ln>
              <a:solidFill>
                <a:srgbClr val="FCFFFF">
                  <a:alpha val="70000"/>
                </a:srgbClr>
              </a:solidFill>
              <a:effectLst/>
              <a:uLnTx/>
              <a:uFillTx/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986110" y="0"/>
            <a:ext cx="0" cy="68580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2"/>
          <p:cNvSpPr txBox="1">
            <a:spLocks/>
          </p:cNvSpPr>
          <p:nvPr/>
        </p:nvSpPr>
        <p:spPr>
          <a:xfrm>
            <a:off x="2011864" y="2225440"/>
            <a:ext cx="7735715" cy="2919765"/>
          </a:xfrm>
          <a:prstGeom prst="rect">
            <a:avLst/>
          </a:prstGeom>
          <a:ln>
            <a:noFill/>
          </a:ln>
          <a:effectLst/>
        </p:spPr>
        <p:txBody>
          <a:bodyPr vert="horz" lIns="0" tIns="192024" rIns="0" bIns="0" rtlCol="0" anchor="t" anchorCtr="0">
            <a:noAutofit/>
          </a:bodyPr>
          <a:lstStyle>
            <a:lvl1pPr algn="l" defTabSz="914318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sz="4400" kern="1200" spc="-151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marR="0" lvl="0" indent="0" algn="l" defTabSz="914318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 dirty="0">
                <a:ln w="22225">
                  <a:solidFill>
                    <a:srgbClr val="FFFFFF"/>
                  </a:solidFill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</a:rPr>
              <a:t>Performance Enhancement </a:t>
            </a:r>
            <a:r>
              <a:rPr kumimoji="0" lang="en-GB" sz="4000" b="0" i="0" u="none" strike="noStrike" kern="1200" cap="none" spc="0" normalizeH="0" baseline="0" noProof="0" dirty="0">
                <a:ln w="22225"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uLnTx/>
                <a:uFillTx/>
                <a:latin typeface="Alegreya Sans" panose="00000500000000000000" pitchFamily="2" charset="0"/>
              </a:rPr>
              <a:t>of the </a:t>
            </a:r>
          </a:p>
          <a:p>
            <a:pPr marL="0" marR="0" lvl="0" indent="0" algn="l" defTabSz="914318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5400" b="0" i="0" u="none" strike="noStrike" kern="1200" cap="none" spc="0" normalizeH="0" baseline="0" noProof="0" dirty="0">
                <a:ln w="22225">
                  <a:solidFill>
                    <a:srgbClr val="FFFFFF"/>
                  </a:solidFill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</a:rPr>
              <a:t>LAMMPS CG‐DNA </a:t>
            </a:r>
          </a:p>
          <a:p>
            <a:pPr marL="0" marR="0" lvl="0" indent="0" algn="l" defTabSz="914318" rtl="0" eaLnBrk="1" fontAlgn="auto" latinLnBrk="0" hangingPunct="1">
              <a:lnSpc>
                <a:spcPct val="8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4000" b="0" i="0" u="none" strike="noStrike" kern="1200" cap="none" spc="0" normalizeH="0" baseline="0" noProof="0" dirty="0">
                <a:ln w="22225">
                  <a:noFill/>
                </a:ln>
                <a:solidFill>
                  <a:schemeClr val="accent1">
                    <a:lumMod val="20000"/>
                    <a:lumOff val="80000"/>
                  </a:schemeClr>
                </a:solidFill>
                <a:effectLst/>
                <a:uLnTx/>
                <a:uFillTx/>
                <a:latin typeface="Alegreya Sans" panose="00000500000000000000" pitchFamily="2" charset="0"/>
              </a:rPr>
              <a:t>Package</a:t>
            </a:r>
            <a:endParaRPr kumimoji="0" lang="en-US" sz="4000" b="0" i="0" u="none" strike="noStrike" kern="1200" cap="none" spc="0" normalizeH="0" baseline="0" noProof="0" dirty="0">
              <a:solidFill>
                <a:schemeClr val="accent1">
                  <a:lumMod val="20000"/>
                  <a:lumOff val="80000"/>
                </a:schemeClr>
              </a:solidFill>
              <a:effectLst/>
              <a:uLnTx/>
              <a:uFillTx/>
              <a:latin typeface="Alegreya Sans" panose="00000500000000000000" pitchFamily="2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2067621" y="5378399"/>
            <a:ext cx="5693627" cy="1166410"/>
          </a:xfrm>
          <a:prstGeom prst="rect">
            <a:avLst/>
          </a:prstGeom>
          <a:noFill/>
        </p:spPr>
        <p:txBody>
          <a:bodyPr wrap="square" lIns="0" rIns="0" rtlCol="0">
            <a:spAutoFit/>
          </a:bodyPr>
          <a:lstStyle/>
          <a:p>
            <a:pPr marL="0" marR="0" lvl="0" indent="0" algn="l" defTabSz="91433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Lewis M Russell (SN: 201817988)</a:t>
            </a:r>
          </a:p>
          <a:p>
            <a:pPr marL="0" marR="0" lvl="0" indent="0" algn="l" defTabSz="91433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Supervisor: Dr Oliver Henrich</a:t>
            </a:r>
          </a:p>
          <a:p>
            <a:pPr marL="0" marR="0" lvl="0" indent="0" algn="l" defTabSz="91433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  <a:ea typeface="Open Sans" panose="020B0606030504020204" pitchFamily="34" charset="0"/>
                <a:cs typeface="Arial" panose="020B0604020202020204" pitchFamily="34" charset="0"/>
              </a:rPr>
              <a:t>Date | 31/01/2022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126385C-432A-3144-9F69-E71B7958A415}"/>
              </a:ext>
            </a:extLst>
          </p:cNvPr>
          <p:cNvSpPr txBox="1"/>
          <p:nvPr/>
        </p:nvSpPr>
        <p:spPr>
          <a:xfrm rot="5400000">
            <a:off x="-2107580" y="2687443"/>
            <a:ext cx="5185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33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30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Montserrat" pitchFamily="2" charset="77"/>
                <a:ea typeface="+mn-ea"/>
                <a:cs typeface="+mn-cs"/>
              </a:rPr>
              <a:t>X</a:t>
            </a:r>
            <a:r>
              <a:rPr kumimoji="0" lang="en-US" sz="1200" b="0" i="0" u="none" strike="noStrike" kern="1200" cap="none" spc="300" normalizeH="0" baseline="0" noProof="0" dirty="0">
                <a:ln>
                  <a:noFill/>
                </a:ln>
                <a:solidFill>
                  <a:srgbClr val="2B2B2B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 </a:t>
            </a:r>
            <a:r>
              <a:rPr kumimoji="0" lang="en-US" sz="1200" b="0" i="0" u="none" strike="noStrike" kern="1200" cap="none" spc="30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en-US" sz="1200" b="0" i="0" u="none" strike="noStrike" kern="1200" cap="none" spc="300" normalizeH="0" baseline="0" noProof="0" dirty="0">
                <a:ln>
                  <a:noFill/>
                </a:ln>
                <a:solidFill>
                  <a:srgbClr val="FCFFFF"/>
                </a:solidFill>
                <a:effectLst/>
                <a:uLnTx/>
                <a:uFillTx/>
                <a:latin typeface="Alegreya Sans" panose="00000500000000000000" pitchFamily="2" charset="0"/>
              </a:rPr>
              <a:t>THE PLACE OF USEFUL LEARNING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0D6BCB-A5D5-804A-A7EA-84EA8279403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4753" y="538003"/>
            <a:ext cx="2351609" cy="1565117"/>
          </a:xfrm>
          <a:prstGeom prst="rect">
            <a:avLst/>
          </a:prstGeom>
        </p:spPr>
      </p:pic>
      <p:pic>
        <p:nvPicPr>
          <p:cNvPr id="17" name="Audio 16">
            <a:hlinkClick r:id="" action="ppaction://media"/>
            <a:extLst>
              <a:ext uri="{FF2B5EF4-FFF2-40B4-BE49-F238E27FC236}">
                <a16:creationId xmlns:a16="http://schemas.microsoft.com/office/drawing/2014/main" id="{DEC9851C-6DF9-42DD-A165-29449C8CA0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794402" y="6268264"/>
            <a:ext cx="487362" cy="487362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414F33A2-7EE8-435A-8D6B-A58D9A669C52}"/>
              </a:ext>
            </a:extLst>
          </p:cNvPr>
          <p:cNvSpPr/>
          <p:nvPr/>
        </p:nvSpPr>
        <p:spPr>
          <a:xfrm>
            <a:off x="8656721" y="4205037"/>
            <a:ext cx="3452842" cy="2603004"/>
          </a:xfrm>
          <a:prstGeom prst="rect">
            <a:avLst/>
          </a:prstGeom>
          <a:solidFill>
            <a:schemeClr val="tx2"/>
          </a:solidFill>
          <a:ln>
            <a:solidFill>
              <a:srgbClr val="568A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rgbClr val="568A31"/>
              </a:solidFill>
            </a:endParaRPr>
          </a:p>
        </p:txBody>
      </p:sp>
      <p:pic>
        <p:nvPicPr>
          <p:cNvPr id="29" name="Intro">
            <a:hlinkClick r:id="" action="ppaction://media"/>
            <a:extLst>
              <a:ext uri="{FF2B5EF4-FFF2-40B4-BE49-F238E27FC236}">
                <a16:creationId xmlns:a16="http://schemas.microsoft.com/office/drawing/2014/main" id="{0EA8B5E9-738E-4A12-AD29-04EF0ECFBF13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>
                  <p14:trim st="3619"/>
                </p14:media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8514946" y="4065594"/>
            <a:ext cx="3470671" cy="2603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1023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981"/>
    </mc:Choice>
    <mc:Fallback>
      <p:transition spd="slow" advTm="54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8" dur="54269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2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2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2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9"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Quaternion to Cartesian Co-ordination Conversions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A77BE24-D1E8-4727-B678-765AEC51F4ED}"/>
              </a:ext>
            </a:extLst>
          </p:cNvPr>
          <p:cNvGrpSpPr/>
          <p:nvPr/>
        </p:nvGrpSpPr>
        <p:grpSpPr>
          <a:xfrm>
            <a:off x="1454102" y="1677952"/>
            <a:ext cx="3029883" cy="334041"/>
            <a:chOff x="1454102" y="1677952"/>
            <a:chExt cx="3029883" cy="33404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6D10043-F2CB-46C6-8E15-A94DF44073E4}"/>
              </a:ext>
            </a:extLst>
          </p:cNvPr>
          <p:cNvGrpSpPr/>
          <p:nvPr/>
        </p:nvGrpSpPr>
        <p:grpSpPr>
          <a:xfrm>
            <a:off x="4358754" y="1667837"/>
            <a:ext cx="3029883" cy="334041"/>
            <a:chOff x="1454102" y="1677952"/>
            <a:chExt cx="3029883" cy="33404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ACBA090-40AF-4228-B9EF-B15FECA39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D561817-44D7-4A9D-85D7-BC09B85851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6B3723C-B6E6-474E-938A-77D6244521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6EC7770-1920-473A-AE60-12706168DE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8914994" y="1134065"/>
            <a:ext cx="317440" cy="13768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754FD7A-6E5E-438C-9EA3-71B4CBB6E2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7741704" y="1182955"/>
            <a:ext cx="317440" cy="128024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0587F48-83C4-4D0C-B8CC-75F179AAD2E9}"/>
              </a:ext>
            </a:extLst>
          </p:cNvPr>
          <p:cNvSpPr txBox="1"/>
          <p:nvPr/>
        </p:nvSpPr>
        <p:spPr>
          <a:xfrm>
            <a:off x="8384905" y="5383608"/>
            <a:ext cx="374364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dirty="0">
                <a:latin typeface="Alegreya Sans" panose="00000500000000000000" pitchFamily="2" charset="0"/>
                <a:hlinkClick r:id="rId6"/>
              </a:rPr>
              <a:t>https://github.com/lrussell676/lammps/tree/intpos/src</a:t>
            </a:r>
            <a:endParaRPr lang="en-GB" dirty="0">
              <a:latin typeface="Alegreya Sans" panose="00000500000000000000" pitchFamily="2" charset="0"/>
            </a:endParaRPr>
          </a:p>
          <a:p>
            <a:endParaRPr lang="en-GB" dirty="0">
              <a:latin typeface="Alegreya Sans" panose="000005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6E8D68C-8A24-410E-BBC2-9980AC1A43DE}"/>
              </a:ext>
            </a:extLst>
          </p:cNvPr>
          <p:cNvSpPr txBox="1"/>
          <p:nvPr/>
        </p:nvSpPr>
        <p:spPr>
          <a:xfrm>
            <a:off x="8642838" y="2490695"/>
            <a:ext cx="348571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legreya Sans" panose="00000500000000000000" pitchFamily="2" charset="0"/>
              </a:rPr>
              <a:t>New: </a:t>
            </a:r>
          </a:p>
          <a:p>
            <a:r>
              <a:rPr lang="en-GB" sz="2800" dirty="0">
                <a:latin typeface="Alegreya Sans" panose="00000500000000000000" pitchFamily="2" charset="0"/>
              </a:rPr>
              <a:t>28/34 = 0.824</a:t>
            </a:r>
          </a:p>
          <a:p>
            <a:r>
              <a:rPr lang="en-GB" sz="2800" dirty="0">
                <a:latin typeface="Alegreya Sans" panose="00000500000000000000" pitchFamily="2" charset="0"/>
              </a:rPr>
              <a:t>So ~18% improvement!  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BB5E0D0-B761-4E0C-9B81-213DEADB2C3B}"/>
              </a:ext>
            </a:extLst>
          </p:cNvPr>
          <p:cNvCxnSpPr>
            <a:cxnSpLocks/>
          </p:cNvCxnSpPr>
          <p:nvPr/>
        </p:nvCxnSpPr>
        <p:spPr>
          <a:xfrm flipH="1">
            <a:off x="8027376" y="2765257"/>
            <a:ext cx="536331" cy="0"/>
          </a:xfrm>
          <a:prstGeom prst="straightConnector1">
            <a:avLst/>
          </a:prstGeom>
          <a:ln w="50800">
            <a:solidFill>
              <a:srgbClr val="568A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6783DB95-4763-4D6E-BD5A-8343DF53520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784839" y="2119449"/>
            <a:ext cx="6039262" cy="4645587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698400D3-E914-45B5-9A46-C733B4C317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1589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249"/>
    </mc:Choice>
    <mc:Fallback>
      <p:transition spd="slow" advTm="282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066" x="719138" y="5581650"/>
          <p14:tracePt t="3341" x="723900" y="5581650"/>
          <p14:tracePt t="3344" x="733425" y="5581650"/>
          <p14:tracePt t="3353" x="762000" y="5581650"/>
          <p14:tracePt t="3362" x="833438" y="5591175"/>
          <p14:tracePt t="3373" x="928688" y="5600700"/>
          <p14:tracePt t="3382" x="1052513" y="5610225"/>
          <p14:tracePt t="3392" x="1204913" y="5619750"/>
          <p14:tracePt t="3403" x="1362075" y="5624513"/>
          <p14:tracePt t="3412" x="1524000" y="5624513"/>
          <p14:tracePt t="3423" x="1671638" y="5624513"/>
          <p14:tracePt t="3433" x="1824038" y="5629275"/>
          <p14:tracePt t="3442" x="1985963" y="5643563"/>
          <p14:tracePt t="3453" x="2171700" y="5657850"/>
          <p14:tracePt t="3462" x="2338388" y="5686425"/>
          <p14:tracePt t="3472" x="2490788" y="5710238"/>
          <p14:tracePt t="3482" x="2614613" y="5729288"/>
          <p14:tracePt t="3492" x="2709863" y="5753100"/>
          <p14:tracePt t="3502" x="2800350" y="5772150"/>
          <p14:tracePt t="3513" x="2871788" y="5791200"/>
          <p14:tracePt t="3522" x="2933700" y="5810250"/>
          <p14:tracePt t="3532" x="2990850" y="5829300"/>
          <p14:tracePt t="3543" x="3033713" y="5838825"/>
          <p14:tracePt t="3552" x="3071813" y="5853113"/>
          <p14:tracePt t="3563" x="3109913" y="5867400"/>
          <p14:tracePt t="3566" x="3114675" y="5872163"/>
          <p14:tracePt t="3572" x="3133725" y="5881688"/>
          <p14:tracePt t="3582" x="3162300" y="5886450"/>
          <p14:tracePt t="3593" x="3181350" y="5891213"/>
          <p14:tracePt t="3602" x="3209925" y="5900738"/>
          <p14:tracePt t="3613" x="3238500" y="5905500"/>
          <p14:tracePt t="3623" x="3267075" y="5910263"/>
          <p14:tracePt t="3632" x="3295650" y="5910263"/>
          <p14:tracePt t="3643" x="3319463" y="5915025"/>
          <p14:tracePt t="3653" x="3338513" y="5915025"/>
          <p14:tracePt t="3662" x="3362325" y="5915025"/>
          <p14:tracePt t="3672" x="3390900" y="5915025"/>
          <p14:tracePt t="3683" x="3429000" y="5915025"/>
          <p14:tracePt t="3692" x="3476625" y="5915025"/>
          <p14:tracePt t="3702" x="3533775" y="5915025"/>
          <p14:tracePt t="3712" x="3595688" y="5915025"/>
          <p14:tracePt t="3722" x="3657600" y="5915025"/>
          <p14:tracePt t="3732" x="3724275" y="5915025"/>
          <p14:tracePt t="3742" x="3786188" y="5919788"/>
          <p14:tracePt t="3752" x="3848100" y="5929313"/>
          <p14:tracePt t="3762" x="3905250" y="5938838"/>
          <p14:tracePt t="3772" x="3967163" y="5953125"/>
          <p14:tracePt t="3782" x="4019550" y="5967413"/>
          <p14:tracePt t="3792" x="4067175" y="5981700"/>
          <p14:tracePt t="3802" x="4105275" y="5995988"/>
          <p14:tracePt t="3813" x="4133850" y="6000750"/>
          <p14:tracePt t="3822" x="4157663" y="6010275"/>
          <p14:tracePt t="3832" x="4167188" y="6010275"/>
          <p14:tracePt t="3842" x="4176713" y="6015038"/>
          <p14:tracePt t="3852" x="4181475" y="6015038"/>
          <p14:tracePt t="3863" x="4186238" y="6015038"/>
          <p14:tracePt t="3873" x="4195763" y="6015038"/>
          <p14:tracePt t="3882" x="4205288" y="6015038"/>
          <p14:tracePt t="3893" x="4219575" y="6019800"/>
          <p14:tracePt t="3903" x="4233863" y="6029325"/>
          <p14:tracePt t="3912" x="4257675" y="6038850"/>
          <p14:tracePt t="3922" x="4286250" y="6053138"/>
          <p14:tracePt t="3933" x="4314825" y="6067425"/>
          <p14:tracePt t="3942" x="4338638" y="6081713"/>
          <p14:tracePt t="3952" x="4367213" y="6096000"/>
          <p14:tracePt t="3962" x="4386263" y="6105525"/>
          <p14:tracePt t="3972" x="4400550" y="6115050"/>
          <p14:tracePt t="3982" x="4414838" y="6124575"/>
          <p14:tracePt t="3992" x="4429125" y="6134100"/>
          <p14:tracePt t="4002" x="4448175" y="6153150"/>
          <p14:tracePt t="4012" x="4467225" y="6176963"/>
          <p14:tracePt t="4022" x="4481513" y="6196013"/>
          <p14:tracePt t="4032" x="4495800" y="6219825"/>
          <p14:tracePt t="4043" x="4505325" y="6243638"/>
          <p14:tracePt t="4052" x="4519613" y="6272213"/>
          <p14:tracePt t="4062" x="4548188" y="6305550"/>
          <p14:tracePt t="4072" x="4572000" y="6324600"/>
          <p14:tracePt t="4082" x="4581525" y="6357938"/>
          <p14:tracePt t="4092" x="4572000" y="6391275"/>
          <p14:tracePt t="4102" x="4524375" y="6410325"/>
          <p14:tracePt t="4112" x="4481513" y="6419850"/>
          <p14:tracePt t="4123" x="4429125" y="6386513"/>
          <p14:tracePt t="4132" x="4424363" y="6386513"/>
          <p14:tracePt t="4424" x="4429125" y="6372225"/>
          <p14:tracePt t="4434" x="4424363" y="6372225"/>
          <p14:tracePt t="4436" x="4414838" y="6372225"/>
          <p14:tracePt t="4442" x="4395788" y="6372225"/>
          <p14:tracePt t="4453" x="4367213" y="6376988"/>
          <p14:tracePt t="4462" x="4324350" y="6381750"/>
          <p14:tracePt t="4472" x="4281488" y="6381750"/>
          <p14:tracePt t="4482" x="4224338" y="6386513"/>
          <p14:tracePt t="4492" x="4162425" y="6386513"/>
          <p14:tracePt t="4502" x="4114800" y="6353175"/>
          <p14:tracePt t="4513" x="4071938" y="6324600"/>
          <p14:tracePt t="4522" x="4014788" y="6310313"/>
          <p14:tracePt t="4533" x="3952875" y="6291263"/>
          <p14:tracePt t="4543" x="3895725" y="6286500"/>
          <p14:tracePt t="4552" x="3852863" y="6286500"/>
          <p14:tracePt t="4562" x="3805238" y="6286500"/>
          <p14:tracePt t="4565" x="3795713" y="6286500"/>
          <p14:tracePt t="4573" x="3757613" y="6286500"/>
          <p14:tracePt t="4582" x="3709988" y="6291263"/>
          <p14:tracePt t="4593" x="3681413" y="6291263"/>
          <p14:tracePt t="4602" x="3667125" y="6296025"/>
          <p14:tracePt t="4613" x="3662363" y="6296025"/>
          <p14:tracePt t="4640" x="3662363" y="6300788"/>
          <p14:tracePt t="4643" x="3657600" y="6300788"/>
          <p14:tracePt t="4653" x="3652838" y="6305550"/>
          <p14:tracePt t="4662" x="3643313" y="6305550"/>
          <p14:tracePt t="4672" x="3633788" y="6315075"/>
          <p14:tracePt t="4683" x="3614738" y="6324600"/>
          <p14:tracePt t="4692" x="3595688" y="6343650"/>
          <p14:tracePt t="4703" x="3576638" y="6362700"/>
          <p14:tracePt t="4712" x="3552825" y="6381750"/>
          <p14:tracePt t="4723" x="3529013" y="6400800"/>
          <p14:tracePt t="4733" x="3505200" y="6415088"/>
          <p14:tracePt t="4742" x="3481388" y="6429375"/>
          <p14:tracePt t="4753" x="3457575" y="6438900"/>
          <p14:tracePt t="4762" x="3433763" y="6443663"/>
          <p14:tracePt t="4772" x="3414713" y="6453188"/>
          <p14:tracePt t="4783" x="3390900" y="6457950"/>
          <p14:tracePt t="4793" x="3376613" y="6467475"/>
          <p14:tracePt t="4803" x="3362325" y="6477000"/>
          <p14:tracePt t="4813" x="3348038" y="6486525"/>
          <p14:tracePt t="4823" x="3328988" y="6491288"/>
          <p14:tracePt t="4833" x="3314700" y="6500813"/>
          <p14:tracePt t="4843" x="3300413" y="6505575"/>
          <p14:tracePt t="4853" x="3290888" y="6510338"/>
          <p14:tracePt t="4873" x="3286125" y="6510338"/>
          <p14:tracePt t="4889" x="3286125" y="6515100"/>
          <p14:tracePt t="4900" x="3286125" y="6519863"/>
          <p14:tracePt t="4906" x="3281363" y="6524625"/>
          <p14:tracePt t="4913" x="3281363" y="6529388"/>
          <p14:tracePt t="4922" x="3281363" y="6538913"/>
          <p14:tracePt t="4933" x="3276600" y="6538913"/>
          <p14:tracePt t="4943" x="3271838" y="6548438"/>
          <p14:tracePt t="4990" x="3271838" y="6553200"/>
          <p14:tracePt t="5002" x="3271838" y="6557963"/>
          <p14:tracePt t="5007" x="3271838" y="6562725"/>
          <p14:tracePt t="5011" x="3267075" y="6562725"/>
          <p14:tracePt t="5014" x="3267075" y="6567488"/>
          <p14:tracePt t="5025" x="3267075" y="6572250"/>
          <p14:tracePt t="5033" x="3267075" y="6577013"/>
          <p14:tracePt t="5043" x="3267075" y="6581775"/>
          <p14:tracePt t="5053" x="3267075" y="6586538"/>
          <p14:tracePt t="5097" x="3267075" y="6591300"/>
          <p14:tracePt t="5105" x="3271838" y="6591300"/>
          <p14:tracePt t="5115" x="3276600" y="6591300"/>
          <p14:tracePt t="5379" x="3281363" y="6591300"/>
          <p14:tracePt t="5382" x="3281363" y="6596063"/>
          <p14:tracePt t="5387" x="3286125" y="6596063"/>
          <p14:tracePt t="5394" x="3290888" y="6596063"/>
          <p14:tracePt t="5405" x="3295650" y="6596063"/>
          <p14:tracePt t="5476" x="3300413" y="6596063"/>
          <p14:tracePt t="6061" x="3305175" y="6596063"/>
          <p14:tracePt t="6065" x="3309938" y="6596063"/>
          <p14:tracePt t="6076" x="3314700" y="6596063"/>
          <p14:tracePt t="7087" x="3319463" y="6596063"/>
          <p14:tracePt t="7091" x="3328988" y="6596063"/>
          <p14:tracePt t="7093" x="3333750" y="6596063"/>
          <p14:tracePt t="7103" x="3386138" y="6577013"/>
          <p14:tracePt t="7113" x="3524250" y="6543675"/>
          <p14:tracePt t="7123" x="3771900" y="6505575"/>
          <p14:tracePt t="7133" x="4095750" y="6462713"/>
          <p14:tracePt t="7143" x="4500563" y="6400800"/>
          <p14:tracePt t="7153" x="4972050" y="6324600"/>
          <p14:tracePt t="7163" x="5495925" y="6238875"/>
          <p14:tracePt t="7173" x="6076950" y="6138863"/>
          <p14:tracePt t="7183" x="6734175" y="6029325"/>
          <p14:tracePt t="7194" x="7453313" y="5915025"/>
          <p14:tracePt t="7203" x="8005763" y="5838825"/>
          <p14:tracePt t="7213" x="8658225" y="5762625"/>
          <p14:tracePt t="7223" x="9139238" y="5710238"/>
          <p14:tracePt t="7233" x="9601200" y="5653088"/>
          <p14:tracePt t="7243" x="9953625" y="5600700"/>
          <p14:tracePt t="7253" x="10220325" y="5538788"/>
          <p14:tracePt t="7263" x="10420350" y="5467350"/>
          <p14:tracePt t="7273" x="10587038" y="5381625"/>
          <p14:tracePt t="7283" x="10720388" y="5295900"/>
          <p14:tracePt t="7293" x="10839450" y="5205413"/>
          <p14:tracePt t="7303" x="10934700" y="5114925"/>
          <p14:tracePt t="7313" x="11006138" y="5000625"/>
          <p14:tracePt t="7323" x="11058525" y="4876800"/>
          <p14:tracePt t="7333" x="11091863" y="4762500"/>
          <p14:tracePt t="7343" x="11115675" y="4657725"/>
          <p14:tracePt t="7353" x="11125200" y="4581525"/>
          <p14:tracePt t="7363" x="11134725" y="4529138"/>
          <p14:tracePt t="7373" x="11144250" y="4495800"/>
          <p14:tracePt t="7383" x="11153775" y="4467225"/>
          <p14:tracePt t="7393" x="11158538" y="4443413"/>
          <p14:tracePt t="7403" x="11168063" y="4410075"/>
          <p14:tracePt t="7413" x="11172825" y="4362450"/>
          <p14:tracePt t="7423" x="11172825" y="4305300"/>
          <p14:tracePt t="7433" x="11139488" y="4233863"/>
          <p14:tracePt t="7443" x="11087100" y="4167188"/>
          <p14:tracePt t="7453" x="10987088" y="4090988"/>
          <p14:tracePt t="7463" x="10858500" y="4024313"/>
          <p14:tracePt t="7473" x="10701338" y="3967163"/>
          <p14:tracePt t="7483" x="10529888" y="3924300"/>
          <p14:tracePt t="7493" x="10348913" y="3881438"/>
          <p14:tracePt t="7503" x="10148888" y="3848100"/>
          <p14:tracePt t="7513" x="9934575" y="3814763"/>
          <p14:tracePt t="7523" x="9739313" y="3800475"/>
          <p14:tracePt t="7533" x="9582150" y="3790950"/>
          <p14:tracePt t="7543" x="9472613" y="3790950"/>
          <p14:tracePt t="7553" x="9396413" y="3790950"/>
          <p14:tracePt t="7563" x="9353550" y="3795713"/>
          <p14:tracePt t="7565" x="9344025" y="3795713"/>
          <p14:tracePt t="7573" x="9329738" y="3800475"/>
          <p14:tracePt t="7593" x="9329738" y="3805238"/>
          <p14:tracePt t="7638" x="9329738" y="3810000"/>
          <p14:tracePt t="7647" x="9334500" y="3810000"/>
          <p14:tracePt t="7657" x="9339263" y="3810000"/>
          <p14:tracePt t="7660" x="9344025" y="3810000"/>
          <p14:tracePt t="7663" x="9348788" y="3810000"/>
          <p14:tracePt t="7673" x="9363075" y="3800475"/>
          <p14:tracePt t="7683" x="9382125" y="3790950"/>
          <p14:tracePt t="7693" x="9396413" y="3776663"/>
          <p14:tracePt t="7703" x="9405938" y="3762375"/>
          <p14:tracePt t="7714" x="9405938" y="3743325"/>
          <p14:tracePt t="7723" x="9405938" y="3729038"/>
          <p14:tracePt t="7733" x="9405938" y="3714750"/>
          <p14:tracePt t="7743" x="9401175" y="3700463"/>
          <p14:tracePt t="7753" x="9396413" y="3695700"/>
          <p14:tracePt t="7763" x="9396413" y="3690938"/>
          <p14:tracePt t="7801" x="9391650" y="3690938"/>
          <p14:tracePt t="7810" x="9386888" y="3690938"/>
          <p14:tracePt t="7815" x="9382125" y="3690938"/>
          <p14:tracePt t="7820" x="9377363" y="3695700"/>
          <p14:tracePt t="7823" x="9372600" y="3695700"/>
          <p14:tracePt t="7833" x="9353550" y="3709988"/>
          <p14:tracePt t="7843" x="9344025" y="3724275"/>
          <p14:tracePt t="7853" x="9334500" y="3738563"/>
          <p14:tracePt t="7863" x="9329738" y="3757613"/>
          <p14:tracePt t="7873" x="9324975" y="3776663"/>
          <p14:tracePt t="7883" x="9324975" y="3795713"/>
          <p14:tracePt t="7893" x="9334500" y="3819525"/>
          <p14:tracePt t="7903" x="9353550" y="3843338"/>
          <p14:tracePt t="7913" x="9377363" y="3867150"/>
          <p14:tracePt t="7924" x="9410700" y="3886200"/>
          <p14:tracePt t="7933" x="9434513" y="3900488"/>
          <p14:tracePt t="7943" x="9467850" y="3910013"/>
          <p14:tracePt t="7953" x="9501188" y="3919538"/>
          <p14:tracePt t="7963" x="9544050" y="3924300"/>
          <p14:tracePt t="7973" x="9586913" y="3924300"/>
          <p14:tracePt t="7983" x="9634538" y="3924300"/>
          <p14:tracePt t="7993" x="9682163" y="3919538"/>
          <p14:tracePt t="8003" x="9725025" y="3910013"/>
          <p14:tracePt t="8013" x="9758363" y="3895725"/>
          <p14:tracePt t="8023" x="9786938" y="3881438"/>
          <p14:tracePt t="8033" x="9801225" y="3867150"/>
          <p14:tracePt t="8043" x="9805988" y="3857625"/>
          <p14:tracePt t="8053" x="9805988" y="3843338"/>
          <p14:tracePt t="8064" x="9801225" y="3833813"/>
          <p14:tracePt t="8067" x="9796463" y="3829050"/>
          <p14:tracePt t="8073" x="9786938" y="3824288"/>
          <p14:tracePt t="8083" x="9767888" y="3814763"/>
          <p14:tracePt t="8093" x="9734550" y="3805238"/>
          <p14:tracePt t="8103" x="9691688" y="3795713"/>
          <p14:tracePt t="8113" x="9644063" y="3790950"/>
          <p14:tracePt t="8124" x="9582150" y="3790950"/>
          <p14:tracePt t="8133" x="9525000" y="3790950"/>
          <p14:tracePt t="8143" x="9453563" y="3800475"/>
          <p14:tracePt t="8153" x="9386888" y="3819525"/>
          <p14:tracePt t="8163" x="9329738" y="3833813"/>
          <p14:tracePt t="8173" x="9291638" y="3857625"/>
          <p14:tracePt t="8183" x="9267825" y="3876675"/>
          <p14:tracePt t="8193" x="9253538" y="3900488"/>
          <p14:tracePt t="8203" x="9244013" y="3924300"/>
          <p14:tracePt t="8213" x="9248775" y="3943350"/>
          <p14:tracePt t="8223" x="9263063" y="3971925"/>
          <p14:tracePt t="8233" x="9296400" y="4000500"/>
          <p14:tracePt t="8243" x="9358313" y="4029075"/>
          <p14:tracePt t="8253" x="9439275" y="4052888"/>
          <p14:tracePt t="8263" x="9534525" y="4067175"/>
          <p14:tracePt t="8273" x="9644063" y="4071938"/>
          <p14:tracePt t="8283" x="9767888" y="4071938"/>
          <p14:tracePt t="8293" x="9882188" y="4057650"/>
          <p14:tracePt t="8303" x="9991725" y="4029075"/>
          <p14:tracePt t="8313" x="10072688" y="4000500"/>
          <p14:tracePt t="8323" x="10139363" y="3962400"/>
          <p14:tracePt t="8333" x="10182225" y="3919538"/>
          <p14:tracePt t="8343" x="10201275" y="3876675"/>
          <p14:tracePt t="8353" x="10206038" y="3838575"/>
          <p14:tracePt t="8363" x="10191750" y="3805238"/>
          <p14:tracePt t="8373" x="10167938" y="3776663"/>
          <p14:tracePt t="8383" x="10134600" y="3752850"/>
          <p14:tracePt t="8393" x="10091738" y="3738563"/>
          <p14:tracePt t="8403" x="10044113" y="3733800"/>
          <p14:tracePt t="8413" x="9982200" y="3733800"/>
          <p14:tracePt t="8423" x="9920288" y="3738563"/>
          <p14:tracePt t="8433" x="9863138" y="3757613"/>
          <p14:tracePt t="8443" x="9825038" y="3781425"/>
          <p14:tracePt t="8453" x="9801225" y="3810000"/>
          <p14:tracePt t="8463" x="9782175" y="3852863"/>
          <p14:tracePt t="8473" x="9777413" y="3890963"/>
          <p14:tracePt t="8483" x="9777413" y="3919538"/>
          <p14:tracePt t="8493" x="9786938" y="3952875"/>
          <p14:tracePt t="8503" x="9810750" y="3981450"/>
          <p14:tracePt t="8513" x="9844088" y="4010025"/>
          <p14:tracePt t="8523" x="9896475" y="4038600"/>
          <p14:tracePt t="8534" x="9963150" y="4062413"/>
          <p14:tracePt t="8543" x="10029825" y="4076700"/>
          <p14:tracePt t="8553" x="10115550" y="4081463"/>
          <p14:tracePt t="8563" x="10191750" y="4081463"/>
          <p14:tracePt t="8567" x="10215563" y="4076700"/>
          <p14:tracePt t="8573" x="10248900" y="4071938"/>
          <p14:tracePt t="8583" x="10296525" y="4052888"/>
          <p14:tracePt t="8593" x="10325100" y="4038600"/>
          <p14:tracePt t="8603" x="10344150" y="4019550"/>
          <p14:tracePt t="8613" x="10348913" y="4010025"/>
          <p14:tracePt t="8624" x="10353675" y="4000500"/>
          <p14:tracePt t="8643" x="10348913" y="3995738"/>
          <p14:tracePt t="8653" x="10344150" y="3995738"/>
          <p14:tracePt t="8663" x="10334625" y="3995738"/>
          <p14:tracePt t="8673" x="10325100" y="3995738"/>
          <p14:tracePt t="8683" x="10310813" y="4000500"/>
          <p14:tracePt t="8693" x="10296525" y="4010025"/>
          <p14:tracePt t="8703" x="10287000" y="4024313"/>
          <p14:tracePt t="8713" x="10277475" y="4029075"/>
          <p14:tracePt t="8723" x="10272713" y="4038600"/>
          <p14:tracePt t="8774" x="10272713" y="4043363"/>
          <p14:tracePt t="8812" x="10272713" y="4048125"/>
          <p14:tracePt t="8815" x="10272713" y="4052888"/>
          <p14:tracePt t="8823" x="10272713" y="4057650"/>
          <p14:tracePt t="8829" x="10272713" y="4062413"/>
          <p14:tracePt t="8835" x="10272713" y="4067175"/>
          <p14:tracePt t="8845" x="10272713" y="4071938"/>
          <p14:tracePt t="8856" x="10277475" y="4076700"/>
          <p14:tracePt t="19641" x="10277475" y="4071938"/>
          <p14:tracePt t="19649" x="10277475" y="4067175"/>
          <p14:tracePt t="19683" x="10272713" y="4067175"/>
          <p14:tracePt t="19967" x="10272713" y="4062413"/>
          <p14:tracePt t="19973" x="10272713" y="4057650"/>
          <p14:tracePt t="19978" x="10272713" y="4052888"/>
          <p14:tracePt t="19984" x="10277475" y="4043363"/>
          <p14:tracePt t="19994" x="10282238" y="4029075"/>
          <p14:tracePt t="20004" x="10282238" y="4024313"/>
          <p14:tracePt t="20014" x="10282238" y="4014788"/>
          <p14:tracePt t="20024" x="10287000" y="4010025"/>
          <p14:tracePt t="20034" x="10296525" y="3995738"/>
          <p14:tracePt t="20044" x="10310813" y="3986213"/>
          <p14:tracePt t="20054" x="10320338" y="3986213"/>
          <p14:tracePt t="20064" x="10325100" y="3990975"/>
          <p14:tracePt t="20066" x="10325100" y="3995738"/>
          <p14:tracePt t="20074" x="10320338" y="4014788"/>
          <p14:tracePt t="20084" x="10282238" y="4048125"/>
          <p14:tracePt t="20094" x="10225088" y="4095750"/>
          <p14:tracePt t="20104" x="10167938" y="4157663"/>
          <p14:tracePt t="20114" x="10144125" y="4214813"/>
          <p14:tracePt t="20124" x="10144125" y="4257675"/>
          <p14:tracePt t="20134" x="10125075" y="4267200"/>
          <p14:tracePt t="20518" x="10139363" y="4238625"/>
          <p14:tracePt t="20520" x="10139363" y="4233863"/>
          <p14:tracePt t="20737" x="10144125" y="4233863"/>
          <p14:tracePt t="20741" x="10148888" y="4238625"/>
          <p14:tracePt t="20744" x="10153650" y="4248150"/>
          <p14:tracePt t="20754" x="10163175" y="4276725"/>
          <p14:tracePt t="20764" x="10177463" y="4324350"/>
          <p14:tracePt t="20774" x="10182225" y="4367213"/>
          <p14:tracePt t="20784" x="10172700" y="4452938"/>
          <p14:tracePt t="20794" x="10167938" y="4538663"/>
          <p14:tracePt t="20804" x="10158413" y="4633913"/>
          <p14:tracePt t="20814" x="10158413" y="4719638"/>
          <p14:tracePt t="20824" x="10191750" y="4772025"/>
          <p14:tracePt t="20834" x="10234613" y="4805363"/>
          <p14:tracePt t="20844" x="10287000" y="4833938"/>
          <p14:tracePt t="20854" x="10344150" y="4872038"/>
          <p14:tracePt t="20864" x="10363200" y="4910138"/>
          <p14:tracePt t="20875" x="10372725" y="4948238"/>
          <p14:tracePt t="20884" x="10387013" y="5005388"/>
          <p14:tracePt t="20894" x="10391775" y="5072063"/>
          <p14:tracePt t="20904" x="10391775" y="5143500"/>
          <p14:tracePt t="20914" x="10391775" y="5205413"/>
          <p14:tracePt t="20925" x="10382250" y="5276850"/>
          <p14:tracePt t="20934" x="10372725" y="5362575"/>
          <p14:tracePt t="20944" x="10358438" y="5453063"/>
          <p14:tracePt t="20954" x="10348913" y="5553075"/>
          <p14:tracePt t="20964" x="10344150" y="5653088"/>
          <p14:tracePt t="20974" x="10339388" y="5748338"/>
          <p14:tracePt t="20984" x="10339388" y="5810250"/>
          <p14:tracePt t="20994" x="10344150" y="5838825"/>
          <p14:tracePt t="21025" x="10339388" y="5838825"/>
          <p14:tracePt t="21029" x="10334625" y="5838825"/>
          <p14:tracePt t="21040" x="10329863" y="5838825"/>
          <p14:tracePt t="21049" x="10325100" y="5838825"/>
          <p14:tracePt t="21056" x="10320338" y="5838825"/>
          <p14:tracePt t="21064" x="10315575" y="5838825"/>
          <p14:tracePt t="21074" x="10301288" y="5848350"/>
          <p14:tracePt t="21084" x="10277475" y="5862638"/>
          <p14:tracePt t="21094" x="10263188" y="5872163"/>
          <p14:tracePt t="21104" x="10234613" y="5886450"/>
          <p14:tracePt t="21114" x="10206038" y="5905500"/>
          <p14:tracePt t="21124" x="10163175" y="5929313"/>
          <p14:tracePt t="21134" x="10115550" y="5957888"/>
          <p14:tracePt t="21144" x="10058400" y="5995988"/>
          <p14:tracePt t="21154" x="9996488" y="6038850"/>
          <p14:tracePt t="21164" x="9939338" y="6086475"/>
          <p14:tracePt t="21174" x="9886950" y="6119813"/>
          <p14:tracePt t="21184" x="9848850" y="6138863"/>
          <p14:tracePt t="21194" x="9820275" y="6148388"/>
          <p14:tracePt t="21204" x="9796463" y="6148388"/>
          <p14:tracePt t="21214" x="9758363" y="6153150"/>
          <p14:tracePt t="21224" x="9701213" y="6153150"/>
          <p14:tracePt t="21234" x="9629775" y="6157913"/>
          <p14:tracePt t="21244" x="9563100" y="6172200"/>
          <p14:tracePt t="21254" x="9505950" y="6186488"/>
          <p14:tracePt t="21264" x="9463088" y="6210300"/>
          <p14:tracePt t="21274" x="9434513" y="6224588"/>
          <p14:tracePt t="21284" x="9420225" y="6229350"/>
          <p14:tracePt t="21294" x="9415463" y="6229350"/>
          <p14:tracePt t="22810" x="9415463" y="6224588"/>
          <p14:tracePt t="22818" x="9415463" y="6219825"/>
          <p14:tracePt t="22821" x="9415463" y="6215063"/>
          <p14:tracePt t="22825" x="9415463" y="6210300"/>
          <p14:tracePt t="22834" x="9415463" y="6196013"/>
          <p14:tracePt t="22844" x="9415463" y="6172200"/>
          <p14:tracePt t="22854" x="9415463" y="6157913"/>
          <p14:tracePt t="22864" x="9415463" y="6134100"/>
          <p14:tracePt t="22874" x="9415463" y="6124575"/>
          <p14:tracePt t="22884" x="9415463" y="6119813"/>
          <p14:tracePt t="23037" x="9420225" y="6115050"/>
          <p14:tracePt t="23043" x="9424988" y="6115050"/>
          <p14:tracePt t="23049" x="9429750" y="6110288"/>
          <p14:tracePt t="23056" x="9434513" y="6110288"/>
          <p14:tracePt t="23064" x="9439275" y="6110288"/>
          <p14:tracePt t="23074" x="9448800" y="6105525"/>
          <p14:tracePt t="23084" x="9458325" y="6100763"/>
          <p14:tracePt t="23094" x="9467850" y="6100763"/>
          <p14:tracePt t="23105" x="9477375" y="6100763"/>
          <p14:tracePt t="23114" x="9482138" y="6100763"/>
          <p14:tracePt t="23124" x="9491663" y="6100763"/>
          <p14:tracePt t="23134" x="9496425" y="6100763"/>
          <p14:tracePt t="23144" x="9505950" y="6105525"/>
          <p14:tracePt t="23155" x="9520238" y="6110288"/>
          <p14:tracePt t="23164" x="9534525" y="6115050"/>
          <p14:tracePt t="23174" x="9544050" y="6119813"/>
          <p14:tracePt t="23185" x="9553575" y="6124575"/>
          <p14:tracePt t="23194" x="9563100" y="6124575"/>
          <p14:tracePt t="23204" x="9577388" y="6124575"/>
          <p14:tracePt t="23214" x="9586913" y="6124575"/>
          <p14:tracePt t="23224" x="9601200" y="6124575"/>
          <p14:tracePt t="23234" x="9610725" y="6124575"/>
          <p14:tracePt t="23244" x="9615488" y="6124575"/>
          <p14:tracePt t="23254" x="9620250" y="6124575"/>
          <p14:tracePt t="23264" x="9629775" y="6124575"/>
          <p14:tracePt t="23274" x="9629775" y="6119813"/>
          <p14:tracePt t="24345" x="9634538" y="6119813"/>
          <p14:tracePt t="24351" x="9639300" y="6119813"/>
          <p14:tracePt t="24355" x="9644063" y="6119813"/>
          <p14:tracePt t="24364" x="9648825" y="6110288"/>
          <p14:tracePt t="24376" x="9653588" y="6105525"/>
          <p14:tracePt t="24394" x="9653588" y="6100763"/>
          <p14:tracePt t="24409" x="9648825" y="6100763"/>
          <p14:tracePt t="24421" x="9644063" y="6100763"/>
          <p14:tracePt t="24428" x="9639300" y="6100763"/>
          <p14:tracePt t="24439" x="9634538" y="6100763"/>
          <p14:tracePt t="24576" x="9634538" y="6096000"/>
          <p14:tracePt t="24590" x="9639300" y="6096000"/>
          <p14:tracePt t="24592" x="9639300" y="6091238"/>
          <p14:tracePt t="24594" x="9644063" y="6091238"/>
          <p14:tracePt t="24605" x="9653588" y="6086475"/>
          <p14:tracePt t="24614" x="9658350" y="6086475"/>
          <p14:tracePt t="24664" x="9658350" y="6081713"/>
          <p14:tracePt t="24668" x="9658350" y="6076950"/>
          <p14:tracePt t="24674" x="9658350" y="6062663"/>
          <p14:tracePt t="24685" x="9663113" y="6010275"/>
          <p14:tracePt t="24694" x="9667875" y="5915025"/>
          <p14:tracePt t="24705" x="9667875" y="5772150"/>
          <p14:tracePt t="24714" x="9653588" y="5605463"/>
          <p14:tracePt t="24724" x="9634538" y="5448300"/>
          <p14:tracePt t="24734" x="9615488" y="5334000"/>
          <p14:tracePt t="24745" x="9601200" y="5253038"/>
          <p14:tracePt t="24754" x="9591675" y="5200650"/>
          <p14:tracePt t="24765" x="9582150" y="5162550"/>
          <p14:tracePt t="24774" x="9577388" y="5138738"/>
          <p14:tracePt t="24785" x="9567863" y="5119688"/>
          <p14:tracePt t="24795" x="9558338" y="5105400"/>
          <p14:tracePt t="24805" x="9553575" y="5095875"/>
          <p14:tracePt t="24814" x="9548813" y="5091113"/>
          <p14:tracePt t="24825" x="9544050" y="5091113"/>
          <p14:tracePt t="24834" x="9544050" y="5086350"/>
          <p14:tracePt t="24845" x="9539288" y="5086350"/>
          <p14:tracePt t="24855" x="9539288" y="5081588"/>
          <p14:tracePt t="24864" x="9534525" y="5076825"/>
          <p14:tracePt t="24875" x="9525000" y="5062538"/>
          <p14:tracePt t="24884" x="9515475" y="5053013"/>
          <p14:tracePt t="24895" x="9505950" y="5029200"/>
          <p14:tracePt t="24905" x="9486900" y="5005388"/>
          <p14:tracePt t="24914" x="9467850" y="4981575"/>
          <p14:tracePt t="24924" x="9444038" y="4953000"/>
          <p14:tracePt t="24935" x="9415463" y="4924425"/>
          <p14:tracePt t="24944" x="9382125" y="4900613"/>
          <p14:tracePt t="24955" x="9353550" y="4872038"/>
          <p14:tracePt t="24965" x="9315450" y="4848225"/>
          <p14:tracePt t="24974" x="9282113" y="4824413"/>
          <p14:tracePt t="24984" x="9244013" y="4805363"/>
          <p14:tracePt t="24995" x="9210675" y="4786313"/>
          <p14:tracePt t="25005" x="9177338" y="4772025"/>
          <p14:tracePt t="25014" x="9148763" y="4752975"/>
          <p14:tracePt t="25024" x="9120188" y="4738688"/>
          <p14:tracePt t="25035" x="9091613" y="4719638"/>
          <p14:tracePt t="25045" x="9067800" y="4705350"/>
          <p14:tracePt t="25055" x="9048750" y="4691063"/>
          <p14:tracePt t="25065" x="9029700" y="4681538"/>
          <p14:tracePt t="25066" x="9029700" y="4676775"/>
          <p14:tracePt t="25075" x="9015413" y="4672013"/>
          <p14:tracePt t="25085" x="9001125" y="4662488"/>
          <p14:tracePt t="25095" x="8991600" y="4657725"/>
          <p14:tracePt t="25105" x="8982075" y="4652963"/>
          <p14:tracePt t="25114" x="8977313" y="4652963"/>
          <p14:tracePt t="25125" x="8972550" y="4652963"/>
          <p14:tracePt t="25135" x="8967788" y="4652963"/>
          <p14:tracePt t="25155" x="8963025" y="4652963"/>
          <p14:tracePt t="25165" x="8958263" y="4652963"/>
          <p14:tracePt t="25175" x="8953500" y="4652963"/>
          <p14:tracePt t="25191" x="8948738" y="4652963"/>
          <p14:tracePt t="25215" x="8948738" y="4657725"/>
          <p14:tracePt t="25229" x="8943975" y="4657725"/>
          <p14:tracePt t="25232" x="8943975" y="4662488"/>
          <p14:tracePt t="25238" x="8939213" y="4662488"/>
          <p14:tracePt t="25252" x="8934450" y="4662488"/>
          <p14:tracePt t="25255" x="8934450" y="4667250"/>
          <p14:tracePt t="25815" x="0" y="0"/>
        </p14:tracePtLst>
      </p14:laserTraceLst>
    </p:ext>
  </p:extLs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A Few Useful Links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endParaRPr lang="en-GB" dirty="0">
              <a:solidFill>
                <a:srgbClr val="0563C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563C1"/>
                </a:solidFill>
                <a:latin typeface="Alegreya Sans" panose="000005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https://www.lammps.org/</a:t>
            </a:r>
            <a:endParaRPr lang="en-GB" sz="24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sz="24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Alegreya Sans" panose="00000500000000000000" pitchFamily="2" charset="0"/>
                <a:hlinkClick r:id="rId5"/>
              </a:rPr>
              <a:t>https://dna.physics.ox.ac.uk/index.php/Main_Page</a:t>
            </a:r>
            <a:endParaRPr lang="en-GB" sz="24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sz="24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563C1"/>
                </a:solidFill>
                <a:latin typeface="Alegreya Sans" panose="00000500000000000000" pitchFamily="2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https://docs.lammps.org/Packages_details.html#pkg-cg-dna</a:t>
            </a:r>
            <a:endParaRPr lang="en-GB" sz="2400" dirty="0">
              <a:solidFill>
                <a:srgbClr val="0563C1"/>
              </a:solidFill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0563C1"/>
              </a:solidFill>
              <a:latin typeface="Alegreya Sans" panose="00000500000000000000" pitchFamily="2" charset="0"/>
            </a:endParaRPr>
          </a:p>
          <a:p>
            <a:pPr marL="0" indent="0">
              <a:buNone/>
            </a:pPr>
            <a:r>
              <a:rPr lang="en-GB" sz="2400" dirty="0">
                <a:solidFill>
                  <a:srgbClr val="0563C1"/>
                </a:solidFill>
                <a:latin typeface="Alegreya Sans" panose="00000500000000000000" pitchFamily="2" charset="0"/>
                <a:hlinkClick r:id="rId7"/>
              </a:rPr>
              <a:t>https://github.com/lammps/lammps/tree/develop/src/CG-DNA</a:t>
            </a:r>
            <a:endParaRPr lang="en-GB" sz="2400" dirty="0">
              <a:solidFill>
                <a:srgbClr val="0563C1"/>
              </a:solidFill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sz="2400" dirty="0">
              <a:solidFill>
                <a:srgbClr val="0563C1"/>
              </a:solidFill>
              <a:latin typeface="Alegreya Sans" panose="00000500000000000000" pitchFamily="2" charset="0"/>
            </a:endParaRPr>
          </a:p>
          <a:p>
            <a:pPr marL="0" indent="0">
              <a:buNone/>
            </a:pPr>
            <a:r>
              <a:rPr lang="en-GB" sz="2400" dirty="0">
                <a:latin typeface="Alegreya Sans" panose="00000500000000000000" pitchFamily="2" charset="0"/>
              </a:rPr>
              <a:t>.ppt here on my GitHub </a:t>
            </a:r>
            <a:r>
              <a:rPr lang="en-GB" sz="2400" b="1" dirty="0">
                <a:solidFill>
                  <a:srgbClr val="568A31"/>
                </a:solidFill>
                <a:latin typeface="Alegreya Sans" panose="00000500000000000000" pitchFamily="2" charset="0"/>
              </a:rPr>
              <a:t>|</a:t>
            </a:r>
          </a:p>
          <a:p>
            <a:pPr marL="0" indent="0">
              <a:buNone/>
            </a:pPr>
            <a:r>
              <a:rPr lang="en-GB" sz="1600" dirty="0">
                <a:latin typeface="Alegreya Sans" panose="00000500000000000000" pitchFamily="2" charset="0"/>
                <a:hlinkClick r:id="rId8"/>
              </a:rPr>
              <a:t>https://github.com/lrussell676/Public_Yr_4_Files/blob/main/PH450%20Talk.pptx</a:t>
            </a:r>
            <a:endParaRPr lang="en-GB" sz="16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sz="2400" dirty="0">
              <a:latin typeface="Alegreya Sans" panose="00000500000000000000" pitchFamily="2" charset="0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FACFD4-9313-4A59-9FBD-47ED420FB7C7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2805510" y="986551"/>
            <a:ext cx="317440" cy="10933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19553B3-031C-4219-8675-479AA76DBFF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1842059" y="986556"/>
            <a:ext cx="317440" cy="10933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BF683F-81FE-4265-8A47-490AB3D6F286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3778588" y="969954"/>
            <a:ext cx="317440" cy="10933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64EB8B-ECC1-4131-9034-7A7B36E9DB1F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BEBA8EAE-BF5A-486C-A8C5-ECC9F3942E4B}">
                <a14:imgProps xmlns:a14="http://schemas.microsoft.com/office/drawing/2010/main">
                  <a14:imgLayer r:embed="rId10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4746101" y="966365"/>
            <a:ext cx="317440" cy="109335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1E5329D-8E22-460A-8A06-B8E344DB29F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4218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22"/>
    </mc:Choice>
    <mc:Fallback>
      <p:transition spd="slow" advTm="630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6285" x="719138" y="5614988"/>
          <p14:tracePt t="7558" x="719138" y="5610225"/>
          <p14:tracePt t="7561" x="714375" y="5605463"/>
          <p14:tracePt t="7572" x="704850" y="5591175"/>
          <p14:tracePt t="7582" x="690563" y="5567363"/>
          <p14:tracePt t="7592" x="681038" y="5543550"/>
          <p14:tracePt t="7602" x="666750" y="5524500"/>
          <p14:tracePt t="7612" x="657225" y="5505450"/>
          <p14:tracePt t="7622" x="652463" y="5486400"/>
          <p14:tracePt t="7632" x="647700" y="5472113"/>
          <p14:tracePt t="7642" x="638175" y="5453063"/>
          <p14:tracePt t="7652" x="628650" y="5434013"/>
          <p14:tracePt t="7662" x="619125" y="5419725"/>
          <p14:tracePt t="7672" x="604838" y="5400675"/>
          <p14:tracePt t="7682" x="585788" y="5381625"/>
          <p14:tracePt t="7692" x="566738" y="5362575"/>
          <p14:tracePt t="7702" x="552450" y="5353050"/>
          <p14:tracePt t="7712" x="547688" y="5348288"/>
          <p14:tracePt t="7748" x="547688" y="5343525"/>
          <p14:tracePt t="7754" x="542925" y="5338763"/>
          <p14:tracePt t="7762" x="538163" y="5334000"/>
          <p14:tracePt t="7771" x="528638" y="5314950"/>
          <p14:tracePt t="7782" x="509588" y="5295900"/>
          <p14:tracePt t="7792" x="490538" y="5276850"/>
          <p14:tracePt t="7802" x="471488" y="5262563"/>
          <p14:tracePt t="7812" x="452438" y="5248275"/>
          <p14:tracePt t="7822" x="442913" y="5238750"/>
          <p14:tracePt t="7832" x="433388" y="5229225"/>
          <p14:tracePt t="7842" x="428625" y="5224463"/>
          <p14:tracePt t="7852" x="423863" y="5210175"/>
          <p14:tracePt t="7862" x="419100" y="5181600"/>
          <p14:tracePt t="7872" x="404813" y="5129213"/>
          <p14:tracePt t="7882" x="400050" y="5057775"/>
          <p14:tracePt t="7892" x="390525" y="4976813"/>
          <p14:tracePt t="7902" x="390525" y="4881563"/>
          <p14:tracePt t="7912" x="400050" y="4776788"/>
          <p14:tracePt t="7922" x="423863" y="4676775"/>
          <p14:tracePt t="7933" x="471488" y="4557713"/>
          <p14:tracePt t="7942" x="533400" y="4448175"/>
          <p14:tracePt t="7952" x="614363" y="4300538"/>
          <p14:tracePt t="7962" x="723900" y="4133850"/>
          <p14:tracePt t="7972" x="828675" y="3981450"/>
          <p14:tracePt t="7982" x="928688" y="3833813"/>
          <p14:tracePt t="7992" x="1033463" y="3695700"/>
          <p14:tracePt t="8002" x="1152525" y="3562350"/>
          <p14:tracePt t="8012" x="1314450" y="3419475"/>
          <p14:tracePt t="8022" x="1500188" y="3309938"/>
          <p14:tracePt t="8032" x="1757363" y="3205163"/>
          <p14:tracePt t="8042" x="2057400" y="3119438"/>
          <p14:tracePt t="8052" x="2376488" y="3048000"/>
          <p14:tracePt t="8062" x="2700338" y="2990850"/>
          <p14:tracePt t="8064" x="2800350" y="2971800"/>
          <p14:tracePt t="8072" x="3019425" y="2924175"/>
          <p14:tracePt t="8082" x="3319463" y="2867025"/>
          <p14:tracePt t="8092" x="3614738" y="2800350"/>
          <p14:tracePt t="8102" x="3871913" y="2728913"/>
          <p14:tracePt t="8112" x="4105275" y="2667000"/>
          <p14:tracePt t="8122" x="4252913" y="2619375"/>
          <p14:tracePt t="8132" x="4371975" y="2586038"/>
          <p14:tracePt t="8142" x="4467225" y="2562225"/>
          <p14:tracePt t="8152" x="4548188" y="2547938"/>
          <p14:tracePt t="8153" x="4562475" y="2547938"/>
          <p14:tracePt t="8162" x="4614863" y="2538413"/>
          <p14:tracePt t="8172" x="4667250" y="2528888"/>
          <p14:tracePt t="8182" x="4691063" y="2524125"/>
          <p14:tracePt t="8191" x="4705350" y="2519363"/>
          <p14:tracePt t="8211" x="4714875" y="2514600"/>
          <p14:tracePt t="8222" x="4719638" y="2514600"/>
          <p14:tracePt t="8232" x="4724400" y="2514600"/>
          <p14:tracePt t="8242" x="4733925" y="2509838"/>
          <p14:tracePt t="8252" x="4748213" y="2509838"/>
          <p14:tracePt t="8262" x="4776788" y="2509838"/>
          <p14:tracePt t="8272" x="4824413" y="2509838"/>
          <p14:tracePt t="8282" x="4900613" y="2509838"/>
          <p14:tracePt t="8292" x="5005388" y="2505075"/>
          <p14:tracePt t="8302" x="5124450" y="2490788"/>
          <p14:tracePt t="8312" x="5243513" y="2476500"/>
          <p14:tracePt t="8322" x="5353050" y="2462213"/>
          <p14:tracePt t="8332" x="5448300" y="2447925"/>
          <p14:tracePt t="8342" x="5534025" y="2438400"/>
          <p14:tracePt t="8352" x="5614988" y="2433638"/>
          <p14:tracePt t="8362" x="5700713" y="2428875"/>
          <p14:tracePt t="8372" x="5810250" y="2424113"/>
          <p14:tracePt t="8382" x="5943600" y="2419350"/>
          <p14:tracePt t="8392" x="6086475" y="2419350"/>
          <p14:tracePt t="8402" x="6229350" y="2419350"/>
          <p14:tracePt t="8412" x="6348413" y="2419350"/>
          <p14:tracePt t="8422" x="6438900" y="2419350"/>
          <p14:tracePt t="8432" x="6500813" y="2414588"/>
          <p14:tracePt t="8442" x="6538913" y="2409825"/>
          <p14:tracePt t="8452" x="6553200" y="2405063"/>
          <p14:tracePt t="8462" x="6557963" y="2405063"/>
          <p14:tracePt t="8502" x="6562725" y="2405063"/>
          <p14:tracePt t="8504" x="6567488" y="2405063"/>
          <p14:tracePt t="8512" x="6577013" y="2405063"/>
          <p14:tracePt t="8522" x="6610350" y="2395538"/>
          <p14:tracePt t="8532" x="6657975" y="2376488"/>
          <p14:tracePt t="8543" x="6729413" y="2357438"/>
          <p14:tracePt t="8552" x="6777038" y="2338388"/>
          <p14:tracePt t="8562" x="6843713" y="2319338"/>
          <p14:tracePt t="8564" x="6858000" y="2314575"/>
          <p14:tracePt t="8572" x="6900863" y="2300288"/>
          <p14:tracePt t="8582" x="6934200" y="2295525"/>
          <p14:tracePt t="8592" x="6972300" y="2286000"/>
          <p14:tracePt t="8602" x="6996113" y="2286000"/>
          <p14:tracePt t="8612" x="7019925" y="2286000"/>
          <p14:tracePt t="8622" x="7034213" y="2286000"/>
          <p14:tracePt t="8632" x="7043738" y="2290763"/>
          <p14:tracePt t="8642" x="7053263" y="2295525"/>
          <p14:tracePt t="8652" x="7058025" y="2295525"/>
          <p14:tracePt t="8662" x="7058025" y="2300288"/>
          <p14:tracePt t="8672" x="7062788" y="2300288"/>
          <p14:tracePt t="8739" x="7058025" y="2300288"/>
          <p14:tracePt t="8742" x="7058025" y="2295525"/>
          <p14:tracePt t="11214" x="7058025" y="2290763"/>
          <p14:tracePt t="11265" x="7053263" y="2290763"/>
          <p14:tracePt t="11275" x="7048500" y="2290763"/>
          <p14:tracePt t="11282" x="7043738" y="2290763"/>
          <p14:tracePt t="11290" x="7038975" y="2290763"/>
          <p14:tracePt t="11296" x="7034213" y="2290763"/>
          <p14:tracePt t="11302" x="7029450" y="2290763"/>
          <p14:tracePt t="11312" x="7015163" y="2290763"/>
          <p14:tracePt t="11322" x="6991350" y="2305050"/>
          <p14:tracePt t="11332" x="6958013" y="2333625"/>
          <p14:tracePt t="11342" x="6929438" y="2371725"/>
          <p14:tracePt t="11352" x="6919913" y="2400300"/>
          <p14:tracePt t="11362" x="6919913" y="2419350"/>
          <p14:tracePt t="11372" x="6919913" y="2433638"/>
          <p14:tracePt t="11382" x="6929438" y="2443163"/>
          <p14:tracePt t="11392" x="6943725" y="2447925"/>
          <p14:tracePt t="11402" x="6958013" y="2452688"/>
          <p14:tracePt t="11412" x="6962775" y="2457450"/>
          <p14:tracePt t="11480" x="6958013" y="2462213"/>
          <p14:tracePt t="11482" x="6953250" y="2462213"/>
          <p14:tracePt t="11485" x="6948488" y="2462213"/>
          <p14:tracePt t="11492" x="6934200" y="2466975"/>
          <p14:tracePt t="11502" x="6919913" y="2466975"/>
          <p14:tracePt t="11512" x="6910388" y="2471738"/>
          <p14:tracePt t="11522" x="6896100" y="2471738"/>
          <p14:tracePt t="11532" x="6872288" y="2471738"/>
          <p14:tracePt t="11542" x="6824663" y="2471738"/>
          <p14:tracePt t="11552" x="6757988" y="2476500"/>
          <p14:tracePt t="11562" x="6681788" y="2476500"/>
          <p14:tracePt t="11564" x="6662738" y="2476500"/>
          <p14:tracePt t="11572" x="6610350" y="2476500"/>
          <p14:tracePt t="11582" x="6543675" y="2476500"/>
          <p14:tracePt t="11592" x="6477000" y="2476500"/>
          <p14:tracePt t="11602" x="6405563" y="2476500"/>
          <p14:tracePt t="11612" x="6334125" y="2476500"/>
          <p14:tracePt t="11622" x="6243638" y="2471738"/>
          <p14:tracePt t="11632" x="6148388" y="2462213"/>
          <p14:tracePt t="11642" x="6053138" y="2447925"/>
          <p14:tracePt t="11652" x="5943600" y="2424113"/>
          <p14:tracePt t="11662" x="5843588" y="2400300"/>
          <p14:tracePt t="11672" x="5738813" y="2376488"/>
          <p14:tracePt t="11682" x="5624513" y="2357438"/>
          <p14:tracePt t="11692" x="5491163" y="2343150"/>
          <p14:tracePt t="11702" x="5319713" y="2343150"/>
          <p14:tracePt t="11712" x="5153025" y="2347913"/>
          <p14:tracePt t="11722" x="5005388" y="2366963"/>
          <p14:tracePt t="11732" x="4895850" y="2376488"/>
          <p14:tracePt t="11742" x="4829175" y="2386013"/>
          <p14:tracePt t="11752" x="4786313" y="2386013"/>
          <p14:tracePt t="11762" x="4757738" y="2386013"/>
          <p14:tracePt t="11772" x="4724400" y="2376488"/>
          <p14:tracePt t="11782" x="4686300" y="2366963"/>
          <p14:tracePt t="11792" x="4648200" y="2362200"/>
          <p14:tracePt t="11802" x="4610100" y="2357438"/>
          <p14:tracePt t="11812" x="4581525" y="2352675"/>
          <p14:tracePt t="11822" x="4562475" y="2352675"/>
          <p14:tracePt t="11832" x="4557713" y="2352675"/>
          <p14:tracePt t="11868" x="4552950" y="2352675"/>
          <p14:tracePt t="11872" x="4548188" y="2352675"/>
          <p14:tracePt t="11875" x="4543425" y="2352675"/>
          <p14:tracePt t="11882" x="4533900" y="2352675"/>
          <p14:tracePt t="11892" x="4529138" y="2352675"/>
          <p14:tracePt t="11902" x="4519613" y="2352675"/>
          <p14:tracePt t="12022" x="4524375" y="2352675"/>
          <p14:tracePt t="12026" x="4524375" y="2347913"/>
          <p14:tracePt t="12043" x="4529138" y="2347913"/>
          <p14:tracePt t="12063" x="4529138" y="2343150"/>
          <p14:tracePt t="12071" x="4533900" y="2343150"/>
          <p14:tracePt t="12085" x="4538663" y="2343150"/>
          <p14:tracePt t="12089" x="4538663" y="2338388"/>
          <p14:tracePt t="12094" x="4543425" y="2338388"/>
          <p14:tracePt t="12102" x="4548188" y="2338388"/>
          <p14:tracePt t="12112" x="4557713" y="2333625"/>
          <p14:tracePt t="12122" x="4567238" y="2333625"/>
          <p14:tracePt t="12132" x="4572000" y="2328863"/>
          <p14:tracePt t="12142" x="4576763" y="2328863"/>
          <p14:tracePt t="12220" x="4581525" y="2328863"/>
          <p14:tracePt t="12226" x="4586288" y="2328863"/>
          <p14:tracePt t="12231" x="4591050" y="2328863"/>
          <p14:tracePt t="12239" x="4595813" y="2328863"/>
          <p14:tracePt t="12244" x="4600575" y="2328863"/>
          <p14:tracePt t="12252" x="4605338" y="2333625"/>
          <p14:tracePt t="12262" x="4619625" y="2338388"/>
          <p14:tracePt t="12272" x="4638675" y="2338388"/>
          <p14:tracePt t="12282" x="4652963" y="2338388"/>
          <p14:tracePt t="12292" x="4662488" y="2338388"/>
          <p14:tracePt t="12302" x="4676775" y="2338388"/>
          <p14:tracePt t="12312" x="4695825" y="2338388"/>
          <p14:tracePt t="12323" x="4710113" y="2338388"/>
          <p14:tracePt t="12332" x="4724400" y="2338388"/>
          <p14:tracePt t="12342" x="4733925" y="2338388"/>
          <p14:tracePt t="12352" x="4743450" y="2338388"/>
          <p14:tracePt t="12362" x="4752975" y="2338388"/>
          <p14:tracePt t="12372" x="4757738" y="2338388"/>
          <p14:tracePt t="12382" x="4772025" y="2343150"/>
          <p14:tracePt t="12392" x="4781550" y="2343150"/>
          <p14:tracePt t="12402" x="4791075" y="2343150"/>
          <p14:tracePt t="12412" x="4805363" y="2343150"/>
          <p14:tracePt t="12422" x="4814888" y="2343150"/>
          <p14:tracePt t="12432" x="4824413" y="2347913"/>
          <p14:tracePt t="12442" x="4829175" y="2347913"/>
          <p14:tracePt t="12452" x="4843463" y="2347913"/>
          <p14:tracePt t="12462" x="4857750" y="2347913"/>
          <p14:tracePt t="12472" x="4867275" y="2347913"/>
          <p14:tracePt t="12482" x="4876800" y="2347913"/>
          <p14:tracePt t="12492" x="4881563" y="2347913"/>
          <p14:tracePt t="12533" x="4881563" y="2343150"/>
          <p14:tracePt t="12546" x="4881563" y="2338388"/>
          <p14:tracePt t="12550" x="4876800" y="2338388"/>
          <p14:tracePt t="12552" x="4876800" y="2333625"/>
          <p14:tracePt t="12562" x="4872038" y="2333625"/>
          <p14:tracePt t="12572" x="4867275" y="2328863"/>
          <p14:tracePt t="12582" x="4862513" y="2324100"/>
          <p14:tracePt t="12592" x="4852988" y="2319338"/>
          <p14:tracePt t="12602" x="4838700" y="2314575"/>
          <p14:tracePt t="12612" x="4819650" y="2305050"/>
          <p14:tracePt t="12622" x="4800600" y="2295525"/>
          <p14:tracePt t="12632" x="4781550" y="2281238"/>
          <p14:tracePt t="12642" x="4762500" y="2271713"/>
          <p14:tracePt t="12652" x="4752975" y="2266950"/>
          <p14:tracePt t="12662" x="4743450" y="2262188"/>
          <p14:tracePt t="12672" x="4738688" y="2262188"/>
          <p14:tracePt t="12692" x="4729163" y="2257425"/>
          <p14:tracePt t="12702" x="4719638" y="2257425"/>
          <p14:tracePt t="12712" x="4705350" y="2257425"/>
          <p14:tracePt t="12722" x="4686300" y="2247900"/>
          <p14:tracePt t="12732" x="4672013" y="2243138"/>
          <p14:tracePt t="12742" x="4657725" y="2243138"/>
          <p14:tracePt t="12752" x="4643438" y="2238375"/>
          <p14:tracePt t="12762" x="4629150" y="2233613"/>
          <p14:tracePt t="12772" x="4610100" y="2233613"/>
          <p14:tracePt t="12782" x="4586288" y="2228850"/>
          <p14:tracePt t="12792" x="4562475" y="2228850"/>
          <p14:tracePt t="12802" x="4548188" y="2228850"/>
          <p14:tracePt t="12813" x="4533900" y="2228850"/>
          <p14:tracePt t="12822" x="4514850" y="2228850"/>
          <p14:tracePt t="12832" x="4491038" y="2228850"/>
          <p14:tracePt t="12842" x="4467225" y="2228850"/>
          <p14:tracePt t="12852" x="4457700" y="2228850"/>
          <p14:tracePt t="12862" x="4448175" y="2233613"/>
          <p14:tracePt t="12988" x="4452938" y="2233613"/>
          <p14:tracePt t="12991" x="4457700" y="2238375"/>
          <p14:tracePt t="13002" x="4481513" y="2243138"/>
          <p14:tracePt t="13013" x="4514850" y="2252663"/>
          <p14:tracePt t="13022" x="4543425" y="2262188"/>
          <p14:tracePt t="13033" x="4567238" y="2271713"/>
          <p14:tracePt t="13042" x="4595813" y="2276475"/>
          <p14:tracePt t="13052" x="4629150" y="2290763"/>
          <p14:tracePt t="13062" x="4672013" y="2300288"/>
          <p14:tracePt t="13064" x="4676775" y="2305050"/>
          <p14:tracePt t="13072" x="4710113" y="2314575"/>
          <p14:tracePt t="13082" x="4748213" y="2328863"/>
          <p14:tracePt t="13092" x="4781550" y="2338388"/>
          <p14:tracePt t="13102" x="4805363" y="2352675"/>
          <p14:tracePt t="13112" x="4824413" y="2362200"/>
          <p14:tracePt t="13122" x="4838700" y="2371725"/>
          <p14:tracePt t="13132" x="4852988" y="2376488"/>
          <p14:tracePt t="13142" x="4857750" y="2381250"/>
          <p14:tracePt t="13198" x="4857750" y="2386013"/>
          <p14:tracePt t="13201" x="4857750" y="2390775"/>
          <p14:tracePt t="13204" x="4852988" y="2390775"/>
          <p14:tracePt t="13212" x="4843463" y="2409825"/>
          <p14:tracePt t="13222" x="4829175" y="2433638"/>
          <p14:tracePt t="13232" x="4810125" y="2462213"/>
          <p14:tracePt t="13242" x="4795838" y="2495550"/>
          <p14:tracePt t="13252" x="4781550" y="2528888"/>
          <p14:tracePt t="13262" x="4772025" y="2562225"/>
          <p14:tracePt t="13272" x="4762500" y="2586038"/>
          <p14:tracePt t="13282" x="4757738" y="2614613"/>
          <p14:tracePt t="13292" x="4748213" y="2638425"/>
          <p14:tracePt t="13302" x="4748213" y="2652713"/>
          <p14:tracePt t="13313" x="4748213" y="2657475"/>
          <p14:tracePt t="13322" x="4748213" y="2662238"/>
          <p14:tracePt t="13388" x="4748213" y="2657475"/>
          <p14:tracePt t="13394" x="4752975" y="2652713"/>
          <p14:tracePt t="13402" x="4752975" y="2643188"/>
          <p14:tracePt t="13412" x="4757738" y="2628900"/>
          <p14:tracePt t="13422" x="4762500" y="2614613"/>
          <p14:tracePt t="13432" x="4767263" y="2600325"/>
          <p14:tracePt t="13442" x="4772025" y="2595563"/>
          <p14:tracePt t="13452" x="4772025" y="2586038"/>
          <p14:tracePt t="13462" x="4772025" y="2581275"/>
          <p14:tracePt t="13485" x="4772025" y="2576513"/>
          <p14:tracePt t="19110" x="4772025" y="2571750"/>
          <p14:tracePt t="19118" x="4767263" y="2571750"/>
          <p14:tracePt t="19121" x="4762500" y="2566988"/>
          <p14:tracePt t="19133" x="4757738" y="2557463"/>
          <p14:tracePt t="19143" x="4748213" y="2552700"/>
          <p14:tracePt t="19153" x="4743450" y="2547938"/>
          <p14:tracePt t="19163" x="4738688" y="2547938"/>
          <p14:tracePt t="19491" x="4738688" y="2552700"/>
          <p14:tracePt t="19507" x="4738688" y="2557463"/>
          <p14:tracePt t="19513" x="4743450" y="2557463"/>
          <p14:tracePt t="19567" x="4743450" y="2552700"/>
          <p14:tracePt t="19572" x="4743450" y="2547938"/>
          <p14:tracePt t="19575" x="4743450" y="2543175"/>
          <p14:tracePt t="19583" x="4738688" y="2538413"/>
          <p14:tracePt t="19593" x="4733925" y="2528888"/>
          <p14:tracePt t="19603" x="4724400" y="2519363"/>
          <p14:tracePt t="19613" x="4719638" y="2514600"/>
          <p14:tracePt t="20003" x="4719638" y="2509838"/>
          <p14:tracePt t="20008" x="4719638" y="2505075"/>
          <p14:tracePt t="20013" x="4719638" y="2500313"/>
          <p14:tracePt t="20023" x="4719638" y="2486025"/>
          <p14:tracePt t="20033" x="4733925" y="2476500"/>
          <p14:tracePt t="20043" x="4748213" y="2466975"/>
          <p14:tracePt t="20053" x="4767263" y="2457450"/>
          <p14:tracePt t="20063" x="4791075" y="2452688"/>
          <p14:tracePt t="20073" x="4814888" y="2447925"/>
          <p14:tracePt t="20083" x="4824413" y="2447925"/>
          <p14:tracePt t="20093" x="4829175" y="2447925"/>
          <p14:tracePt t="20117" x="4833938" y="2447925"/>
          <p14:tracePt t="20123" x="4838700" y="2447925"/>
          <p14:tracePt t="20133" x="4848225" y="2447925"/>
          <p14:tracePt t="20143" x="4876800" y="2447925"/>
          <p14:tracePt t="20153" x="4914900" y="2452688"/>
          <p14:tracePt t="20163" x="4981575" y="2462213"/>
          <p14:tracePt t="20173" x="5057775" y="2471738"/>
          <p14:tracePt t="20183" x="5143500" y="2481263"/>
          <p14:tracePt t="20193" x="5219700" y="2481263"/>
          <p14:tracePt t="20203" x="5286375" y="2481263"/>
          <p14:tracePt t="20213" x="5334000" y="2481263"/>
          <p14:tracePt t="20223" x="5362575" y="2481263"/>
          <p14:tracePt t="20233" x="5386388" y="2476500"/>
          <p14:tracePt t="20243" x="5400675" y="2476500"/>
          <p14:tracePt t="20253" x="5419725" y="2476500"/>
          <p14:tracePt t="20263" x="5438775" y="2476500"/>
          <p14:tracePt t="20273" x="5453063" y="2476500"/>
          <p14:tracePt t="20283" x="5457825" y="2476500"/>
          <p14:tracePt t="20386" x="5462588" y="2476500"/>
          <p14:tracePt t="20394" x="5467350" y="2476500"/>
          <p14:tracePt t="20401" x="5472113" y="2476500"/>
          <p14:tracePt t="20406" x="5476875" y="2476500"/>
          <p14:tracePt t="20413" x="5486400" y="2476500"/>
          <p14:tracePt t="20423" x="5510213" y="2476500"/>
          <p14:tracePt t="20433" x="5553075" y="2476500"/>
          <p14:tracePt t="20443" x="5595938" y="2476500"/>
          <p14:tracePt t="20453" x="5662613" y="2476500"/>
          <p14:tracePt t="20463" x="5757863" y="2476500"/>
          <p14:tracePt t="20473" x="5853113" y="2476500"/>
          <p14:tracePt t="20483" x="5957888" y="2481263"/>
          <p14:tracePt t="20493" x="6057900" y="2486025"/>
          <p14:tracePt t="20503" x="6148388" y="2490788"/>
          <p14:tracePt t="20513" x="6219825" y="2490788"/>
          <p14:tracePt t="20523" x="6281738" y="2495550"/>
          <p14:tracePt t="20533" x="6343650" y="2500313"/>
          <p14:tracePt t="20543" x="6410325" y="2505075"/>
          <p14:tracePt t="20553" x="6491288" y="2519363"/>
          <p14:tracePt t="20563" x="6581775" y="2533650"/>
          <p14:tracePt t="20565" x="6610350" y="2533650"/>
          <p14:tracePt t="20573" x="6677025" y="2547938"/>
          <p14:tracePt t="20583" x="6767513" y="2562225"/>
          <p14:tracePt t="20593" x="6853238" y="2571750"/>
          <p14:tracePt t="20603" x="6938963" y="2586038"/>
          <p14:tracePt t="20613" x="6996113" y="2595563"/>
          <p14:tracePt t="20623" x="7053263" y="2605088"/>
          <p14:tracePt t="20633" x="7105650" y="2619375"/>
          <p14:tracePt t="20643" x="7148513" y="2633663"/>
          <p14:tracePt t="20653" x="7186613" y="2652713"/>
          <p14:tracePt t="20663" x="7219950" y="2667000"/>
          <p14:tracePt t="20673" x="7253288" y="2681288"/>
          <p14:tracePt t="20684" x="7277100" y="2695575"/>
          <p14:tracePt t="20693" x="7296150" y="2705100"/>
          <p14:tracePt t="20703" x="7310438" y="2709863"/>
          <p14:tracePt t="20713" x="7315200" y="2714625"/>
          <p14:tracePt t="20723" x="7324725" y="2719388"/>
          <p14:tracePt t="20733" x="7334250" y="2728913"/>
          <p14:tracePt t="20743" x="7353300" y="2743200"/>
          <p14:tracePt t="20753" x="7372350" y="2762250"/>
          <p14:tracePt t="20763" x="7396163" y="2786063"/>
          <p14:tracePt t="20773" x="7424738" y="2819400"/>
          <p14:tracePt t="20783" x="7472363" y="2867025"/>
          <p14:tracePt t="20793" x="7539038" y="2928938"/>
          <p14:tracePt t="20803" x="7577138" y="2957513"/>
          <p14:tracePt t="20813" x="7605713" y="2986088"/>
          <p14:tracePt t="20824" x="7634288" y="3009900"/>
          <p14:tracePt t="20833" x="7653338" y="3024188"/>
          <p14:tracePt t="20843" x="7672388" y="3038475"/>
          <p14:tracePt t="20853" x="7686675" y="3052763"/>
          <p14:tracePt t="20863" x="7691438" y="3062288"/>
          <p14:tracePt t="20873" x="7700963" y="3071813"/>
          <p14:tracePt t="20883" x="7705725" y="3081338"/>
          <p14:tracePt t="20893" x="7705725" y="3090863"/>
          <p14:tracePt t="20903" x="7710488" y="3105150"/>
          <p14:tracePt t="20913" x="7710488" y="3119438"/>
          <p14:tracePt t="20923" x="7710488" y="3133725"/>
          <p14:tracePt t="20933" x="7705725" y="3152775"/>
          <p14:tracePt t="20943" x="7696200" y="3171825"/>
          <p14:tracePt t="20953" x="7686675" y="3190875"/>
          <p14:tracePt t="20963" x="7662863" y="3224213"/>
          <p14:tracePt t="20973" x="7643813" y="3248025"/>
          <p14:tracePt t="20983" x="7610475" y="3271838"/>
          <p14:tracePt t="20993" x="7581900" y="3286125"/>
          <p14:tracePt t="21003" x="7558088" y="3295650"/>
          <p14:tracePt t="21014" x="7534275" y="3309938"/>
          <p14:tracePt t="21023" x="7515225" y="3314700"/>
          <p14:tracePt t="21033" x="7491413" y="3324225"/>
          <p14:tracePt t="21043" x="7467600" y="3333750"/>
          <p14:tracePt t="21053" x="7453313" y="3338513"/>
          <p14:tracePt t="21063" x="7439025" y="3343275"/>
          <p14:tracePt t="21073" x="7424738" y="3343275"/>
          <p14:tracePt t="21083" x="7415213" y="3348038"/>
          <p14:tracePt t="21093" x="7400925" y="3348038"/>
          <p14:tracePt t="21103" x="7391400" y="3348038"/>
          <p14:tracePt t="21113" x="7377113" y="3348038"/>
          <p14:tracePt t="21123" x="7362825" y="3348038"/>
          <p14:tracePt t="21133" x="7348538" y="3348038"/>
          <p14:tracePt t="21143" x="7334250" y="3348038"/>
          <p14:tracePt t="21153" x="7324725" y="3348038"/>
          <p14:tracePt t="21163" x="7315200" y="3348038"/>
          <p14:tracePt t="21173" x="7305675" y="3348038"/>
          <p14:tracePt t="21183" x="7291388" y="3343275"/>
          <p14:tracePt t="21193" x="7281863" y="3338513"/>
          <p14:tracePt t="21203" x="7267575" y="3333750"/>
          <p14:tracePt t="21213" x="7248525" y="3324225"/>
          <p14:tracePt t="21223" x="7229475" y="3314700"/>
          <p14:tracePt t="21233" x="7219950" y="3309938"/>
          <p14:tracePt t="21243" x="7215188" y="3309938"/>
          <p14:tracePt t="21263" x="7210425" y="3309938"/>
          <p14:tracePt t="25509" x="7210425" y="3305175"/>
          <p14:tracePt t="25527" x="7210425" y="3300413"/>
          <p14:tracePt t="25533" x="7210425" y="3295650"/>
          <p14:tracePt t="25542" x="7215188" y="3290888"/>
          <p14:tracePt t="25551" x="7215188" y="3286125"/>
          <p14:tracePt t="25559" x="7215188" y="3281363"/>
          <p14:tracePt t="25580" x="7215188" y="3276600"/>
          <p14:tracePt t="25606" x="7215188" y="3271838"/>
          <p14:tracePt t="25641" x="7215188" y="3267075"/>
          <p14:tracePt t="25645" x="7215188" y="3262313"/>
          <p14:tracePt t="25648" x="7215188" y="3257550"/>
          <p14:tracePt t="25653" x="7210425" y="3252788"/>
          <p14:tracePt t="25663" x="7200900" y="3238500"/>
          <p14:tracePt t="25673" x="7196138" y="3224213"/>
          <p14:tracePt t="25684" x="7186613" y="3205163"/>
          <p14:tracePt t="25693" x="7177088" y="3190875"/>
          <p14:tracePt t="25703" x="7167563" y="3176588"/>
          <p14:tracePt t="25714" x="7162800" y="3162300"/>
          <p14:tracePt t="25723" x="7158038" y="3152775"/>
          <p14:tracePt t="25733" x="7148513" y="3143250"/>
          <p14:tracePt t="25743" x="7138988" y="3133725"/>
          <p14:tracePt t="25753" x="7124700" y="3124200"/>
          <p14:tracePt t="25764" x="7115175" y="3109913"/>
          <p14:tracePt t="25773" x="7096125" y="3100388"/>
          <p14:tracePt t="25783" x="7086600" y="3095625"/>
          <p14:tracePt t="25794" x="7072313" y="3090863"/>
          <p14:tracePt t="25803" x="7062788" y="3086100"/>
          <p14:tracePt t="25814" x="7053263" y="3081338"/>
          <p14:tracePt t="25824" x="7034213" y="3081338"/>
          <p14:tracePt t="25833" x="7015163" y="3076575"/>
          <p14:tracePt t="25844" x="6991350" y="3076575"/>
          <p14:tracePt t="25853" x="6967538" y="3076575"/>
          <p14:tracePt t="25863" x="6948488" y="3076575"/>
          <p14:tracePt t="25874" x="6934200" y="3076575"/>
          <p14:tracePt t="25883" x="6919913" y="3081338"/>
          <p14:tracePt t="25893" x="6905625" y="3086100"/>
          <p14:tracePt t="25903" x="6900863" y="3090863"/>
          <p14:tracePt t="25913" x="6896100" y="3095625"/>
          <p14:tracePt t="25923" x="6886575" y="3100388"/>
          <p14:tracePt t="25934" x="6877050" y="3109913"/>
          <p14:tracePt t="25943" x="6872288" y="3114675"/>
          <p14:tracePt t="25953" x="6862763" y="3124200"/>
          <p14:tracePt t="25964" x="6862763" y="3133725"/>
          <p14:tracePt t="25973" x="6862763" y="3138488"/>
          <p14:tracePt t="25984" x="6862763" y="3143250"/>
          <p14:tracePt t="25993" x="6862763" y="3148013"/>
          <p14:tracePt t="26003" x="6872288" y="3148013"/>
          <p14:tracePt t="26014" x="6896100" y="3152775"/>
          <p14:tracePt t="26024" x="6924675" y="3152775"/>
          <p14:tracePt t="26033" x="6972300" y="3152775"/>
          <p14:tracePt t="26044" x="7019925" y="3143250"/>
          <p14:tracePt t="26053" x="7077075" y="3124200"/>
          <p14:tracePt t="26064" x="7138988" y="3100388"/>
          <p14:tracePt t="26066" x="7153275" y="3095625"/>
          <p14:tracePt t="26074" x="7191375" y="3081338"/>
          <p14:tracePt t="26083" x="7239000" y="3067050"/>
          <p14:tracePt t="26094" x="7281863" y="3052763"/>
          <p14:tracePt t="26103" x="7315200" y="3043238"/>
          <p14:tracePt t="26113" x="7343775" y="3033713"/>
          <p14:tracePt t="26123" x="7372350" y="3033713"/>
          <p14:tracePt t="26133" x="7396163" y="3028950"/>
          <p14:tracePt t="26143" x="7419975" y="3028950"/>
          <p14:tracePt t="26153" x="7434263" y="3028950"/>
          <p14:tracePt t="26163" x="7448550" y="3028950"/>
          <p14:tracePt t="26173" x="7458075" y="3033713"/>
          <p14:tracePt t="26183" x="7472363" y="3043238"/>
          <p14:tracePt t="26193" x="7491413" y="3052763"/>
          <p14:tracePt t="26203" x="7505700" y="3067050"/>
          <p14:tracePt t="26214" x="7524750" y="3086100"/>
          <p14:tracePt t="26223" x="7539038" y="3105150"/>
          <p14:tracePt t="26234" x="7553325" y="3124200"/>
          <p14:tracePt t="26243" x="7562850" y="3143250"/>
          <p14:tracePt t="26253" x="7577138" y="3162300"/>
          <p14:tracePt t="26264" x="7581900" y="3176588"/>
          <p14:tracePt t="26273" x="7591425" y="3190875"/>
          <p14:tracePt t="26284" x="7596188" y="3200400"/>
          <p14:tracePt t="26294" x="7600950" y="3214688"/>
          <p14:tracePt t="26303" x="7600950" y="3228975"/>
          <p14:tracePt t="26314" x="7600950" y="3243263"/>
          <p14:tracePt t="26324" x="7600950" y="3257550"/>
          <p14:tracePt t="26333" x="7600950" y="3271838"/>
          <p14:tracePt t="26344" x="7596188" y="3286125"/>
          <p14:tracePt t="26353" x="7591425" y="3295650"/>
          <p14:tracePt t="26363" x="7586663" y="3305175"/>
          <p14:tracePt t="26374" x="7581900" y="3309938"/>
          <p14:tracePt t="26383" x="7577138" y="3314700"/>
          <p14:tracePt t="26394" x="7567613" y="3319463"/>
          <p14:tracePt t="26404" x="7558088" y="3324225"/>
          <p14:tracePt t="26413" x="7548563" y="3324225"/>
          <p14:tracePt t="26423" x="7539038" y="3328988"/>
          <p14:tracePt t="26434" x="7529513" y="3328988"/>
          <p14:tracePt t="26443" x="7515225" y="3328988"/>
          <p14:tracePt t="26453" x="7505700" y="3328988"/>
          <p14:tracePt t="26463" x="7500938" y="3328988"/>
          <p14:tracePt t="26473" x="7491413" y="3333750"/>
          <p14:tracePt t="26483" x="7481888" y="3333750"/>
          <p14:tracePt t="26493" x="7477125" y="3333750"/>
          <p14:tracePt t="26503" x="7472363" y="3338513"/>
          <p14:tracePt t="26523" x="7467600" y="3338513"/>
          <p14:tracePt t="28748" x="7462838" y="3338513"/>
          <p14:tracePt t="28757" x="7458075" y="3338513"/>
          <p14:tracePt t="28763" x="7453313" y="3338513"/>
          <p14:tracePt t="28765" x="7448550" y="3338513"/>
          <p14:tracePt t="28774" x="7439025" y="3338513"/>
          <p14:tracePt t="28784" x="7424738" y="3338513"/>
          <p14:tracePt t="28794" x="7405688" y="3333750"/>
          <p14:tracePt t="28804" x="7391400" y="3333750"/>
          <p14:tracePt t="28814" x="7377113" y="3333750"/>
          <p14:tracePt t="28824" x="7367588" y="3328988"/>
          <p14:tracePt t="28834" x="7358063" y="3328988"/>
          <p14:tracePt t="28844" x="7353300" y="3328988"/>
          <p14:tracePt t="28854" x="7348538" y="3324225"/>
          <p14:tracePt t="28864" x="7339013" y="3319463"/>
          <p14:tracePt t="28874" x="7329488" y="3314700"/>
          <p14:tracePt t="28884" x="7319963" y="3314700"/>
          <p14:tracePt t="28993" x="7324725" y="3314700"/>
          <p14:tracePt t="28995" x="7324725" y="3309938"/>
          <p14:tracePt t="29004" x="7329488" y="3309938"/>
          <p14:tracePt t="29014" x="7339013" y="3309938"/>
          <p14:tracePt t="29024" x="7348538" y="3305175"/>
          <p14:tracePt t="29034" x="7358063" y="3305175"/>
          <p14:tracePt t="29044" x="7367588" y="3300413"/>
          <p14:tracePt t="29054" x="7372350" y="3300413"/>
          <p14:tracePt t="29066" x="7377113" y="3300413"/>
          <p14:tracePt t="29685" x="7377113" y="3295650"/>
          <p14:tracePt t="29719" x="7381875" y="3295650"/>
          <p14:tracePt t="29724" x="7386638" y="3295650"/>
          <p14:tracePt t="29726" x="7391400" y="3295650"/>
          <p14:tracePt t="29734" x="7424738" y="3295650"/>
          <p14:tracePt t="29744" x="7510463" y="3305175"/>
          <p14:tracePt t="29754" x="7634288" y="3319463"/>
          <p14:tracePt t="29764" x="7810500" y="3338513"/>
          <p14:tracePt t="29774" x="8039100" y="3357563"/>
          <p14:tracePt t="29784" x="8262938" y="3390900"/>
          <p14:tracePt t="29794" x="8458200" y="3424238"/>
          <p14:tracePt t="29804" x="8586788" y="3452813"/>
          <p14:tracePt t="29814" x="8662988" y="3471863"/>
          <p14:tracePt t="29824" x="8705850" y="3486150"/>
          <p14:tracePt t="29834" x="8734425" y="3500438"/>
          <p14:tracePt t="29844" x="8758238" y="3538538"/>
          <p14:tracePt t="29854" x="8791575" y="3586163"/>
          <p14:tracePt t="29864" x="8824913" y="3643313"/>
          <p14:tracePt t="29874" x="8858250" y="3705225"/>
          <p14:tracePt t="29884" x="8886825" y="3767138"/>
          <p14:tracePt t="29894" x="8915400" y="3814763"/>
          <p14:tracePt t="29904" x="8948738" y="3867150"/>
          <p14:tracePt t="29914" x="8977313" y="3905250"/>
          <p14:tracePt t="29924" x="8996363" y="3933825"/>
          <p14:tracePt t="29934" x="9015413" y="3948113"/>
          <p14:tracePt t="29944" x="9029700" y="3957638"/>
          <p14:tracePt t="29954" x="9048750" y="3962400"/>
          <p14:tracePt t="29964" x="9063038" y="3971925"/>
          <p14:tracePt t="29974" x="9072563" y="3971925"/>
          <p14:tracePt t="29984" x="9077325" y="3971925"/>
          <p14:tracePt t="30023" x="9077325" y="3976688"/>
          <p14:tracePt t="30032" x="9077325" y="3981450"/>
          <p14:tracePt t="30044" x="9077325" y="3986213"/>
          <p14:tracePt t="30046" x="9077325" y="3990975"/>
          <p14:tracePt t="30054" x="9077325" y="3995738"/>
          <p14:tracePt t="30064" x="9077325" y="4005263"/>
          <p14:tracePt t="30065" x="9077325" y="4010025"/>
          <p14:tracePt t="30074" x="9072563" y="4019550"/>
          <p14:tracePt t="30084" x="9063038" y="4029075"/>
          <p14:tracePt t="30094" x="9058275" y="4038600"/>
          <p14:tracePt t="30104" x="9048750" y="4048125"/>
          <p14:tracePt t="30114" x="9043988" y="4052888"/>
          <p14:tracePt t="30124" x="9034463" y="4062413"/>
          <p14:tracePt t="30134" x="9020175" y="4062413"/>
          <p14:tracePt t="30144" x="9005888" y="4067175"/>
          <p14:tracePt t="30154" x="8991600" y="4071938"/>
          <p14:tracePt t="30164" x="8977313" y="4076700"/>
          <p14:tracePt t="30174" x="8963025" y="4076700"/>
          <p14:tracePt t="30184" x="8948738" y="4086225"/>
          <p14:tracePt t="30194" x="8934450" y="4090988"/>
          <p14:tracePt t="30204" x="8920163" y="4100513"/>
          <p14:tracePt t="30214" x="8901113" y="4105275"/>
          <p14:tracePt t="30224" x="8882063" y="4114800"/>
          <p14:tracePt t="30234" x="8863013" y="4119563"/>
          <p14:tracePt t="30244" x="8843963" y="4124325"/>
          <p14:tracePt t="30254" x="8829675" y="4129088"/>
          <p14:tracePt t="30264" x="8810625" y="4129088"/>
          <p14:tracePt t="30274" x="8796338" y="4133850"/>
          <p14:tracePt t="30284" x="8782050" y="4133850"/>
          <p14:tracePt t="30294" x="8767763" y="4133850"/>
          <p14:tracePt t="30304" x="8748713" y="4133850"/>
          <p14:tracePt t="30314" x="8734425" y="4138613"/>
          <p14:tracePt t="30324" x="8715375" y="4138613"/>
          <p14:tracePt t="30334" x="8705850" y="4138613"/>
          <p14:tracePt t="30344" x="8701088" y="4138613"/>
          <p14:tracePt t="30374" x="8696325" y="4138613"/>
          <p14:tracePt t="30386" x="8691563" y="4138613"/>
          <p14:tracePt t="30398" x="8686800" y="4138613"/>
          <p14:tracePt t="32289" x="8686800" y="4133850"/>
          <p14:tracePt t="32292" x="8686800" y="4129088"/>
          <p14:tracePt t="32294" x="8682038" y="4124325"/>
          <p14:tracePt t="32304" x="8672513" y="4105275"/>
          <p14:tracePt t="32315" x="8658225" y="4076700"/>
          <p14:tracePt t="32324" x="8643938" y="4062413"/>
          <p14:tracePt t="32334" x="8643938" y="4052888"/>
          <p14:tracePt t="32344" x="8639175" y="4052888"/>
          <p14:tracePt t="32354" x="8629650" y="4057650"/>
          <p14:tracePt t="32364" x="8610600" y="4071938"/>
          <p14:tracePt t="32374" x="8553450" y="4100513"/>
          <p14:tracePt t="32384" x="8477250" y="4133850"/>
          <p14:tracePt t="32394" x="8401050" y="4162425"/>
          <p14:tracePt t="32404" x="8291513" y="4181475"/>
          <p14:tracePt t="32414" x="8177213" y="4186238"/>
          <p14:tracePt t="32720" x="8181975" y="4181475"/>
          <p14:tracePt t="32724" x="8186738" y="4181475"/>
          <p14:tracePt t="32734" x="8201025" y="4176713"/>
          <p14:tracePt t="32745" x="8215313" y="4157663"/>
          <p14:tracePt t="32754" x="8220075" y="4157663"/>
          <p14:tracePt t="32764" x="8220075" y="4148138"/>
          <p14:tracePt t="32774" x="8220075" y="4143375"/>
          <p14:tracePt t="32784" x="8220075" y="4138613"/>
          <p14:tracePt t="32794" x="8220075" y="4129088"/>
          <p14:tracePt t="32804" x="8220075" y="4124325"/>
          <p14:tracePt t="32815" x="8215313" y="4119563"/>
          <p14:tracePt t="32824" x="8201025" y="4119563"/>
          <p14:tracePt t="32844" x="8196263" y="4119563"/>
          <p14:tracePt t="32855" x="8196263" y="4124325"/>
          <p14:tracePt t="32864" x="8191500" y="4124325"/>
          <p14:tracePt t="32876" x="8186738" y="4124325"/>
          <p14:tracePt t="32884" x="8186738" y="4129088"/>
          <p14:tracePt t="32894" x="8181975" y="4129088"/>
          <p14:tracePt t="32904" x="8177213" y="4133850"/>
          <p14:tracePt t="32924" x="8177213" y="4138613"/>
          <p14:tracePt t="32941" x="8172450" y="4138613"/>
          <p14:tracePt t="33122" x="8177213" y="4138613"/>
          <p14:tracePt t="33127" x="8181975" y="4138613"/>
          <p14:tracePt t="33178" x="8186738" y="4138613"/>
          <p14:tracePt t="33180" x="8191500" y="4138613"/>
          <p14:tracePt t="33184" x="8196263" y="4133850"/>
          <p14:tracePt t="33194" x="8205788" y="4129088"/>
          <p14:tracePt t="33204" x="8210550" y="4129088"/>
          <p14:tracePt t="33215" x="8220075" y="4129088"/>
          <p14:tracePt t="33224" x="8234363" y="4129088"/>
          <p14:tracePt t="33234" x="8253413" y="4129088"/>
          <p14:tracePt t="33244" x="8277225" y="4124325"/>
          <p14:tracePt t="33254" x="8291513" y="4114800"/>
          <p14:tracePt t="33264" x="8305800" y="4114800"/>
          <p14:tracePt t="33274" x="8320088" y="4110038"/>
          <p14:tracePt t="33284" x="8334375" y="4105275"/>
          <p14:tracePt t="33294" x="8339138" y="4100513"/>
          <p14:tracePt t="33327" x="8343900" y="4100513"/>
          <p14:tracePt t="33361" x="8343900" y="4095750"/>
          <p14:tracePt t="33370" x="8348663" y="4095750"/>
          <p14:tracePt t="33371" x="8348663" y="4090988"/>
          <p14:tracePt t="33433" x="8353425" y="4090988"/>
          <p14:tracePt t="33440" x="8358188" y="4086225"/>
          <p14:tracePt t="33454" x="8372475" y="4081463"/>
          <p14:tracePt t="33465" x="8391525" y="4071938"/>
          <p14:tracePt t="33474" x="8405813" y="4067175"/>
          <p14:tracePt t="33484" x="8420100" y="4062413"/>
          <p14:tracePt t="33494" x="8434388" y="4057650"/>
          <p14:tracePt t="33504" x="8443913" y="4052888"/>
          <p14:tracePt t="33514" x="8448675" y="4048125"/>
          <p14:tracePt t="33524" x="8453438" y="4043363"/>
          <p14:tracePt t="33534" x="8458200" y="4038600"/>
          <p14:tracePt t="33554" x="8458200" y="4033838"/>
          <p14:tracePt t="33570" x="8458200" y="4029075"/>
          <p14:tracePt t="33576" x="8453438" y="4029075"/>
          <p14:tracePt t="33584" x="8443913" y="4024313"/>
          <p14:tracePt t="33595" x="8415338" y="4014788"/>
          <p14:tracePt t="33604" x="8358188" y="4000500"/>
          <p14:tracePt t="33614" x="8272463" y="3981450"/>
          <p14:tracePt t="33625" x="8162925" y="3967163"/>
          <p14:tracePt t="33635" x="8062913" y="3962400"/>
          <p14:tracePt t="33644" x="7962900" y="3957638"/>
          <p14:tracePt t="33654" x="7877175" y="3957638"/>
          <p14:tracePt t="33664" x="7800975" y="3952875"/>
          <p14:tracePt t="33674" x="7720013" y="3952875"/>
          <p14:tracePt t="33684" x="7629525" y="3948113"/>
          <p14:tracePt t="33694" x="7534275" y="3948113"/>
          <p14:tracePt t="33704" x="7434263" y="3948113"/>
          <p14:tracePt t="33715" x="7324725" y="3948113"/>
          <p14:tracePt t="33724" x="7239000" y="3952875"/>
          <p14:tracePt t="33735" x="7158038" y="3957638"/>
          <p14:tracePt t="33745" x="7096125" y="3962400"/>
          <p14:tracePt t="33754" x="7077075" y="3967163"/>
          <p14:tracePt t="33792" x="7077075" y="3971925"/>
          <p14:tracePt t="33796" x="7081838" y="3971925"/>
          <p14:tracePt t="33800" x="7086600" y="3971925"/>
          <p14:tracePt t="33804" x="7096125" y="3976688"/>
          <p14:tracePt t="33814" x="7129463" y="3981450"/>
          <p14:tracePt t="33825" x="7181850" y="3986213"/>
          <p14:tracePt t="33834" x="7224713" y="3986213"/>
          <p14:tracePt t="33844" x="7281863" y="3990975"/>
          <p14:tracePt t="33854" x="7358063" y="3990975"/>
          <p14:tracePt t="33864" x="7467600" y="3990975"/>
          <p14:tracePt t="33875" x="7620000" y="3990975"/>
          <p14:tracePt t="33884" x="7805738" y="3990975"/>
          <p14:tracePt t="33894" x="7986713" y="3986213"/>
          <p14:tracePt t="33905" x="8181975" y="3986213"/>
          <p14:tracePt t="33914" x="8362950" y="3986213"/>
          <p14:tracePt t="33924" x="8534400" y="3986213"/>
          <p14:tracePt t="33934" x="8667750" y="3981450"/>
          <p14:tracePt t="33944" x="8758238" y="3976688"/>
          <p14:tracePt t="33954" x="8791575" y="3976688"/>
          <p14:tracePt t="33965" x="8801100" y="3971925"/>
          <p14:tracePt t="34016" x="8796338" y="3971925"/>
          <p14:tracePt t="34022" x="8791575" y="3967163"/>
          <p14:tracePt t="34024" x="8786813" y="3967163"/>
          <p14:tracePt t="34034" x="8777288" y="3967163"/>
          <p14:tracePt t="34045" x="8767763" y="3962400"/>
          <p14:tracePt t="34054" x="8743950" y="3962400"/>
          <p14:tracePt t="34065" x="8696325" y="3957638"/>
          <p14:tracePt t="34067" x="8686800" y="3957638"/>
          <p14:tracePt t="34075" x="8634413" y="3957638"/>
          <p14:tracePt t="34084" x="8543925" y="3957638"/>
          <p14:tracePt t="34095" x="8439150" y="3957638"/>
          <p14:tracePt t="34105" x="8320088" y="3967163"/>
          <p14:tracePt t="34114" x="8210550" y="3971925"/>
          <p14:tracePt t="34125" x="8110538" y="3981450"/>
          <p14:tracePt t="34135" x="8048625" y="3981450"/>
          <p14:tracePt t="34144" x="8005763" y="3986213"/>
          <p14:tracePt t="34154" x="7981950" y="3986213"/>
          <p14:tracePt t="34164" x="7977188" y="3986213"/>
          <p14:tracePt t="34266" x="7981950" y="3990975"/>
          <p14:tracePt t="34268" x="7986713" y="3990975"/>
          <p14:tracePt t="34274" x="8005763" y="3990975"/>
          <p14:tracePt t="34284" x="8043863" y="3995738"/>
          <p14:tracePt t="34295" x="8110538" y="4000500"/>
          <p14:tracePt t="34304" x="8196263" y="4010025"/>
          <p14:tracePt t="34315" x="8320088" y="4010025"/>
          <p14:tracePt t="34325" x="8443913" y="4010025"/>
          <p14:tracePt t="34334" x="8558213" y="4010025"/>
          <p14:tracePt t="34345" x="8658225" y="4010025"/>
          <p14:tracePt t="34354" x="8734425" y="4010025"/>
          <p14:tracePt t="34364" x="8786813" y="4010025"/>
          <p14:tracePt t="34375" x="8820150" y="4010025"/>
          <p14:tracePt t="34384" x="8824913" y="4010025"/>
          <p14:tracePt t="34417" x="8820150" y="4010025"/>
          <p14:tracePt t="34419" x="8810625" y="4010025"/>
          <p14:tracePt t="34424" x="8791575" y="4010025"/>
          <p14:tracePt t="34434" x="8705850" y="4010025"/>
          <p14:tracePt t="34444" x="8586788" y="4014788"/>
          <p14:tracePt t="34454" x="8443913" y="4019550"/>
          <p14:tracePt t="34465" x="8281988" y="4029075"/>
          <p14:tracePt t="34474" x="8148638" y="4038600"/>
          <p14:tracePt t="34484" x="7996238" y="4043363"/>
          <p14:tracePt t="34495" x="7848600" y="4048125"/>
          <p14:tracePt t="34504" x="7729538" y="4057650"/>
          <p14:tracePt t="34514" x="7648575" y="4062413"/>
          <p14:tracePt t="34524" x="7615238" y="4071938"/>
          <p14:tracePt t="34534" x="7605713" y="4071938"/>
          <p14:tracePt t="34563" x="7610475" y="4071938"/>
          <p14:tracePt t="34566" x="7615238" y="4071938"/>
          <p14:tracePt t="34575" x="7658100" y="4081463"/>
          <p14:tracePt t="34584" x="7720013" y="4090988"/>
          <p14:tracePt t="34595" x="7820025" y="4100513"/>
          <p14:tracePt t="34605" x="7953375" y="4110038"/>
          <p14:tracePt t="34614" x="8077200" y="4119563"/>
          <p14:tracePt t="34625" x="8229600" y="4124325"/>
          <p14:tracePt t="34635" x="8339138" y="4124325"/>
          <p14:tracePt t="34644" x="8439150" y="4124325"/>
          <p14:tracePt t="34654" x="8510588" y="4124325"/>
          <p14:tracePt t="34664" x="8543925" y="4124325"/>
          <p14:tracePt t="34674" x="8548688" y="4124325"/>
          <p14:tracePt t="34718" x="8543925" y="4124325"/>
          <p14:tracePt t="34721" x="8539163" y="4124325"/>
          <p14:tracePt t="34724" x="8529638" y="4124325"/>
          <p14:tracePt t="34734" x="8491538" y="4124325"/>
          <p14:tracePt t="34745" x="8443913" y="4119563"/>
          <p14:tracePt t="34754" x="8401050" y="4119563"/>
          <p14:tracePt t="34765" x="8367713" y="4119563"/>
          <p14:tracePt t="34774" x="8348663" y="4119563"/>
          <p14:tracePt t="34785" x="8320088" y="4119563"/>
          <p14:tracePt t="34795" x="8305800" y="4119563"/>
          <p14:tracePt t="34804" x="8286750" y="4119563"/>
          <p14:tracePt t="34815" x="8267700" y="4119563"/>
          <p14:tracePt t="34825" x="8262938" y="4119563"/>
          <p14:tracePt t="35522" x="8262938" y="4114800"/>
          <p14:tracePt t="35528" x="8267700" y="4114800"/>
          <p14:tracePt t="35535" x="8272463" y="4114800"/>
          <p14:tracePt t="35541" x="8277225" y="4110038"/>
          <p14:tracePt t="35544" x="8281988" y="4110038"/>
          <p14:tracePt t="35554" x="8291513" y="4110038"/>
          <p14:tracePt t="35565" x="8301038" y="4110038"/>
          <p14:tracePt t="35568" x="8310563" y="4110038"/>
          <p14:tracePt t="35575" x="8320088" y="4110038"/>
          <p14:tracePt t="35584" x="8329613" y="4110038"/>
          <p14:tracePt t="35595" x="8343900" y="4110038"/>
          <p14:tracePt t="35605" x="8367713" y="4110038"/>
          <p14:tracePt t="35614" x="8401050" y="4110038"/>
          <p14:tracePt t="35625" x="8434388" y="4119563"/>
          <p14:tracePt t="35635" x="8477250" y="4124325"/>
          <p14:tracePt t="35644" x="8505825" y="4133850"/>
          <p14:tracePt t="35654" x="8524875" y="4138613"/>
          <p14:tracePt t="35664" x="8543925" y="4138613"/>
          <p14:tracePt t="35674" x="8558213" y="4143375"/>
          <p14:tracePt t="35684" x="8582025" y="4148138"/>
          <p14:tracePt t="35694" x="8615363" y="4157663"/>
          <p14:tracePt t="35704" x="8653463" y="4171950"/>
          <p14:tracePt t="35715" x="8701088" y="4186238"/>
          <p14:tracePt t="35724" x="8739188" y="4195763"/>
          <p14:tracePt t="35734" x="8777288" y="4205288"/>
          <p14:tracePt t="35745" x="8820150" y="4219575"/>
          <p14:tracePt t="35754" x="8853488" y="4229100"/>
          <p14:tracePt t="35765" x="8896350" y="4243388"/>
          <p14:tracePt t="35774" x="8939213" y="4262438"/>
          <p14:tracePt t="35784" x="8996363" y="4281488"/>
          <p14:tracePt t="35795" x="9053513" y="4310063"/>
          <p14:tracePt t="35804" x="9110663" y="4333875"/>
          <p14:tracePt t="35815" x="9163050" y="4357688"/>
          <p14:tracePt t="35825" x="9210675" y="4376738"/>
          <p14:tracePt t="35834" x="9234488" y="4386263"/>
          <p14:tracePt t="35845" x="9253538" y="4395788"/>
          <p14:tracePt t="35855" x="9267825" y="4400550"/>
          <p14:tracePt t="35864" x="9282113" y="4410075"/>
          <p14:tracePt t="35875" x="9305925" y="4419600"/>
          <p14:tracePt t="35885" x="9324975" y="4433888"/>
          <p14:tracePt t="35894" x="9348788" y="4452938"/>
          <p14:tracePt t="35905" x="9377363" y="4481513"/>
          <p14:tracePt t="35914" x="9405938" y="4510088"/>
          <p14:tracePt t="35924" x="9439275" y="4548188"/>
          <p14:tracePt t="35935" x="9477375" y="4581525"/>
          <p14:tracePt t="35944" x="9510713" y="4614863"/>
          <p14:tracePt t="35955" x="9544050" y="4643438"/>
          <p14:tracePt t="35965" x="9567863" y="4667250"/>
          <p14:tracePt t="35974" x="9586913" y="4686300"/>
          <p14:tracePt t="35985" x="9596438" y="4700588"/>
          <p14:tracePt t="35995" x="9610725" y="4714875"/>
          <p14:tracePt t="36004" x="9615488" y="4729163"/>
          <p14:tracePt t="36015" x="9629775" y="4762500"/>
          <p14:tracePt t="36024" x="9639300" y="4781550"/>
          <p14:tracePt t="36034" x="9644063" y="4795838"/>
          <p14:tracePt t="36045" x="9644063" y="4814888"/>
          <p14:tracePt t="36054" x="9648825" y="4843463"/>
          <p14:tracePt t="36064" x="9648825" y="4862513"/>
          <p14:tracePt t="36075" x="9648825" y="4876800"/>
          <p14:tracePt t="36084" x="9644063" y="4886325"/>
          <p14:tracePt t="36095" x="9629775" y="4900613"/>
          <p14:tracePt t="36105" x="9615488" y="4910138"/>
          <p14:tracePt t="36114" x="9596438" y="4924425"/>
          <p14:tracePt t="36124" x="9577388" y="4938713"/>
          <p14:tracePt t="36134" x="9563100" y="4953000"/>
          <p14:tracePt t="36144" x="9544050" y="4967288"/>
          <p14:tracePt t="36154" x="9525000" y="4976813"/>
          <p14:tracePt t="36165" x="9505950" y="4991100"/>
          <p14:tracePt t="36174" x="9477375" y="5000625"/>
          <p14:tracePt t="36184" x="9448800" y="5010150"/>
          <p14:tracePt t="36194" x="9420225" y="5014913"/>
          <p14:tracePt t="36204" x="9382125" y="5014913"/>
          <p14:tracePt t="36215" x="9358313" y="5019675"/>
          <p14:tracePt t="36224" x="9334500" y="5024438"/>
          <p14:tracePt t="36234" x="9315450" y="5029200"/>
          <p14:tracePt t="36245" x="9286875" y="5033963"/>
          <p14:tracePt t="36254" x="9263063" y="5038725"/>
          <p14:tracePt t="36265" x="9229725" y="5043488"/>
          <p14:tracePt t="36275" x="9201150" y="5043488"/>
          <p14:tracePt t="36284" x="9163050" y="5048250"/>
          <p14:tracePt t="36295" x="9134475" y="5048250"/>
          <p14:tracePt t="36305" x="9105900" y="5048250"/>
          <p14:tracePt t="36315" x="9086850" y="5053013"/>
          <p14:tracePt t="36325" x="9058275" y="5053013"/>
          <p14:tracePt t="36334" x="9039225" y="5053013"/>
          <p14:tracePt t="36345" x="9010650" y="5053013"/>
          <p14:tracePt t="36355" x="8982075" y="5057775"/>
          <p14:tracePt t="36364" x="8953500" y="5057775"/>
          <p14:tracePt t="36375" x="8934450" y="5062538"/>
          <p14:tracePt t="36385" x="8915400" y="5062538"/>
          <p14:tracePt t="36394" x="8901113" y="5062538"/>
          <p14:tracePt t="36405" x="8882063" y="5062538"/>
          <p14:tracePt t="36414" x="8867775" y="5062538"/>
          <p14:tracePt t="36424" x="8848725" y="5062538"/>
          <p14:tracePt t="36435" x="8829675" y="5062538"/>
          <p14:tracePt t="36445" x="8801100" y="5057775"/>
          <p14:tracePt t="36455" x="8772525" y="5057775"/>
          <p14:tracePt t="36465" x="8739188" y="5053013"/>
          <p14:tracePt t="36474" x="8715375" y="5048250"/>
          <p14:tracePt t="36484" x="8691563" y="5048250"/>
          <p14:tracePt t="36495" x="8672513" y="5048250"/>
          <p14:tracePt t="36504" x="8648700" y="5043488"/>
          <p14:tracePt t="36515" x="8634413" y="5038725"/>
          <p14:tracePt t="36524" x="8624888" y="5038725"/>
          <p14:tracePt t="36534" x="8615363" y="5038725"/>
          <p14:tracePt t="36545" x="8610600" y="5033963"/>
          <p14:tracePt t="36554" x="8601075" y="5033963"/>
          <p14:tracePt t="36565" x="8591550" y="5029200"/>
          <p14:tracePt t="36575" x="8586788" y="5024438"/>
          <p14:tracePt t="36585" x="8572500" y="5019675"/>
          <p14:tracePt t="36595" x="8558213" y="5019675"/>
          <p14:tracePt t="36605" x="8543925" y="5014913"/>
          <p14:tracePt t="36614" x="8534400" y="5010150"/>
          <p14:tracePt t="36625" x="8520113" y="5005388"/>
          <p14:tracePt t="36635" x="8510588" y="5000625"/>
          <p14:tracePt t="36645" x="8501063" y="4995863"/>
          <p14:tracePt t="36654" x="8496300" y="4995863"/>
          <p14:tracePt t="36664" x="8491538" y="4995863"/>
          <p14:tracePt t="36696" x="8486775" y="4991100"/>
          <p14:tracePt t="36706" x="8482013" y="4991100"/>
          <p14:tracePt t="36715" x="8477250" y="4991100"/>
          <p14:tracePt t="36724" x="8472488" y="4986338"/>
          <p14:tracePt t="36734" x="8467725" y="4986338"/>
          <p14:tracePt t="36829" x="8467725" y="4981575"/>
          <p14:tracePt t="36848" x="8462963" y="4981575"/>
          <p14:tracePt t="36866" x="8462963" y="4976813"/>
          <p14:tracePt t="36873" x="8458200" y="4976813"/>
          <p14:tracePt t="36914" x="8453438" y="4976813"/>
          <p14:tracePt t="36920" x="8453438" y="4972050"/>
          <p14:tracePt t="36929" x="8448675" y="4972050"/>
          <p14:tracePt t="36934" x="8448675" y="4967288"/>
          <p14:tracePt t="36957" x="8448675" y="4962525"/>
          <p14:tracePt t="36960" x="8443913" y="4962525"/>
          <p14:tracePt t="37219" x="8443913" y="4957763"/>
          <p14:tracePt t="37280" x="8439150" y="4957763"/>
          <p14:tracePt t="37289" x="8434388" y="4957763"/>
          <p14:tracePt t="37295" x="8429625" y="4957763"/>
          <p14:tracePt t="37297" x="8424863" y="4957763"/>
          <p14:tracePt t="37304" x="8410575" y="4957763"/>
          <p14:tracePt t="37315" x="8382000" y="4962525"/>
          <p14:tracePt t="37325" x="8320088" y="4967288"/>
          <p14:tracePt t="37335" x="8201025" y="4967288"/>
          <p14:tracePt t="37345" x="8010525" y="4957763"/>
          <p14:tracePt t="37355" x="7720013" y="4929188"/>
          <p14:tracePt t="37365" x="7381875" y="4900613"/>
          <p14:tracePt t="37375" x="6919913" y="4857750"/>
          <p14:tracePt t="37385" x="6300788" y="4810125"/>
          <p14:tracePt t="37395" x="5805488" y="4791075"/>
          <p14:tracePt t="37405" x="5334000" y="4791075"/>
          <p14:tracePt t="37415" x="4991100" y="4810125"/>
          <p14:tracePt t="37425" x="4743450" y="4833938"/>
          <p14:tracePt t="37435" x="4557713" y="4843463"/>
          <p14:tracePt t="37445" x="4438650" y="4848225"/>
          <p14:tracePt t="37455" x="4352925" y="4857750"/>
          <p14:tracePt t="37465" x="4310063" y="4862513"/>
          <p14:tracePt t="37474" x="4295775" y="4862513"/>
          <p14:tracePt t="37484" x="4291013" y="4862513"/>
          <p14:tracePt t="37543" x="4291013" y="4867275"/>
          <p14:tracePt t="37547" x="4286250" y="4867275"/>
          <p14:tracePt t="37550" x="4281488" y="4867275"/>
          <p14:tracePt t="37555" x="4281488" y="4872038"/>
          <p14:tracePt t="37565" x="4257675" y="4881563"/>
          <p14:tracePt t="37567" x="4248150" y="4881563"/>
          <p14:tracePt t="37575" x="4229100" y="4886325"/>
          <p14:tracePt t="37585" x="4186238" y="4891088"/>
          <p14:tracePt t="37595" x="4129088" y="4895850"/>
          <p14:tracePt t="37605" x="4076700" y="4900613"/>
          <p14:tracePt t="37615" x="4043363" y="4900613"/>
          <p14:tracePt t="37625" x="4014788" y="4905375"/>
          <p14:tracePt t="37635" x="3990975" y="4910138"/>
          <p14:tracePt t="37645" x="3967163" y="4914900"/>
          <p14:tracePt t="37655" x="3943350" y="4914900"/>
          <p14:tracePt t="37665" x="3919538" y="4914900"/>
          <p14:tracePt t="37675" x="3895725" y="4919663"/>
          <p14:tracePt t="37685" x="3876675" y="4919663"/>
          <p14:tracePt t="37694" x="3867150" y="4919663"/>
          <p14:tracePt t="37838" x="3862388" y="4919663"/>
          <p14:tracePt t="37843" x="3857625" y="4924425"/>
          <p14:tracePt t="37851" x="3852863" y="4924425"/>
          <p14:tracePt t="37859" x="3848100" y="4924425"/>
          <p14:tracePt t="37865" x="3843338" y="4924425"/>
          <p14:tracePt t="37875" x="3833813" y="4929188"/>
          <p14:tracePt t="37885" x="3814763" y="4929188"/>
          <p14:tracePt t="37895" x="3795713" y="4933950"/>
          <p14:tracePt t="37905" x="3771900" y="4933950"/>
          <p14:tracePt t="37915" x="3748088" y="4933950"/>
          <p14:tracePt t="37925" x="3714750" y="4938713"/>
          <p14:tracePt t="37935" x="3676650" y="4938713"/>
          <p14:tracePt t="37945" x="3629025" y="4943475"/>
          <p14:tracePt t="37955" x="3586163" y="4948238"/>
          <p14:tracePt t="37965" x="3548063" y="4953000"/>
          <p14:tracePt t="37975" x="3519488" y="4953000"/>
          <p14:tracePt t="37985" x="3490913" y="4957763"/>
          <p14:tracePt t="37995" x="3467100" y="4957763"/>
          <p14:tracePt t="38005" x="3452813" y="4962525"/>
          <p14:tracePt t="38014" x="3443288" y="4962525"/>
          <p14:tracePt t="38025" x="3438525" y="4962525"/>
          <p14:tracePt t="39008" x="3443288" y="4962525"/>
          <p14:tracePt t="39027" x="3448050" y="4962525"/>
          <p14:tracePt t="39044" x="3452813" y="4962525"/>
          <p14:tracePt t="39053" x="3457575" y="4962525"/>
          <p14:tracePt t="39057" x="3462338" y="4962525"/>
          <p14:tracePt t="39059" x="3462338" y="4967288"/>
          <p14:tracePt t="39065" x="3467100" y="4967288"/>
          <p14:tracePt t="39075" x="3476625" y="4967288"/>
          <p14:tracePt t="39085" x="3486150" y="4972050"/>
          <p14:tracePt t="39095" x="3500438" y="4972050"/>
          <p14:tracePt t="39105" x="3519488" y="4976813"/>
          <p14:tracePt t="39115" x="3548063" y="4976813"/>
          <p14:tracePt t="39125" x="3576638" y="4976813"/>
          <p14:tracePt t="39135" x="3600450" y="4981575"/>
          <p14:tracePt t="39145" x="3614738" y="4981575"/>
          <p14:tracePt t="39155" x="3624263" y="4981575"/>
          <p14:tracePt t="39165" x="3633788" y="4981575"/>
          <p14:tracePt t="39185" x="3638550" y="4981575"/>
          <p14:tracePt t="39203" x="3643313" y="4981575"/>
          <p14:tracePt t="39213" x="3648075" y="4981575"/>
          <p14:tracePt t="39218" x="3652838" y="4981575"/>
          <p14:tracePt t="39225" x="3662363" y="4981575"/>
          <p14:tracePt t="39235" x="3676650" y="4981575"/>
          <p14:tracePt t="39245" x="3690938" y="4981575"/>
          <p14:tracePt t="39255" x="3700463" y="4981575"/>
          <p14:tracePt t="39265" x="3705225" y="4976813"/>
          <p14:tracePt t="39275" x="3709988" y="4976813"/>
          <p14:tracePt t="39307" x="3714750" y="4976813"/>
          <p14:tracePt t="39317" x="3719513" y="4976813"/>
          <p14:tracePt t="39322" x="3724275" y="4976813"/>
          <p14:tracePt t="39327" x="3729038" y="4976813"/>
          <p14:tracePt t="39335" x="3738563" y="4976813"/>
          <p14:tracePt t="39345" x="3748088" y="4976813"/>
          <p14:tracePt t="39355" x="3757613" y="4976813"/>
          <p14:tracePt t="39365" x="3762375" y="4976813"/>
          <p14:tracePt t="39385" x="3767138" y="4976813"/>
          <p14:tracePt t="39395" x="3776663" y="4976813"/>
          <p14:tracePt t="39405" x="3795713" y="4976813"/>
          <p14:tracePt t="39415" x="3814763" y="4976813"/>
          <p14:tracePt t="39425" x="3843338" y="4976813"/>
          <p14:tracePt t="39435" x="3871913" y="4976813"/>
          <p14:tracePt t="39445" x="3905250" y="4976813"/>
          <p14:tracePt t="39455" x="3929063" y="4976813"/>
          <p14:tracePt t="39466" x="3957638" y="4972050"/>
          <p14:tracePt t="39475" x="3971925" y="4972050"/>
          <p14:tracePt t="39485" x="3986213" y="4967288"/>
          <p14:tracePt t="39495" x="4000500" y="4967288"/>
          <p14:tracePt t="39505" x="4019550" y="4967288"/>
          <p14:tracePt t="39515" x="4048125" y="4962525"/>
          <p14:tracePt t="39525" x="4081463" y="4962525"/>
          <p14:tracePt t="39535" x="4114800" y="4962525"/>
          <p14:tracePt t="39545" x="4152900" y="4962525"/>
          <p14:tracePt t="39555" x="4191000" y="4962525"/>
          <p14:tracePt t="39565" x="4214813" y="4962525"/>
          <p14:tracePt t="39566" x="4219575" y="4962525"/>
          <p14:tracePt t="39575" x="4229100" y="4962525"/>
          <p14:tracePt t="39585" x="4233863" y="4962525"/>
          <p14:tracePt t="41919" x="4238625" y="4962525"/>
          <p14:tracePt t="41926" x="4243388" y="4962525"/>
          <p14:tracePt t="41928" x="4248150" y="4962525"/>
          <p14:tracePt t="41935" x="4257675" y="4962525"/>
          <p14:tracePt t="41945" x="4281488" y="4962525"/>
          <p14:tracePt t="41955" x="4305300" y="4957763"/>
          <p14:tracePt t="41965" x="4343400" y="4957763"/>
          <p14:tracePt t="41975" x="4391025" y="4957763"/>
          <p14:tracePt t="41985" x="4443413" y="4957763"/>
          <p14:tracePt t="41995" x="4491038" y="4957763"/>
          <p14:tracePt t="42005" x="4538663" y="4962525"/>
          <p14:tracePt t="42015" x="4581525" y="4967288"/>
          <p14:tracePt t="42025" x="4624388" y="4976813"/>
          <p14:tracePt t="42035" x="4667250" y="4986338"/>
          <p14:tracePt t="42045" x="4714875" y="4991100"/>
          <p14:tracePt t="42055" x="4762500" y="5000625"/>
          <p14:tracePt t="42065" x="4805363" y="5000625"/>
          <p14:tracePt t="42067" x="4814888" y="5000625"/>
          <p14:tracePt t="42075" x="4848225" y="5005388"/>
          <p14:tracePt t="42085" x="4895850" y="5005388"/>
          <p14:tracePt t="42095" x="4943475" y="5000625"/>
          <p14:tracePt t="42105" x="4991100" y="4991100"/>
          <p14:tracePt t="42115" x="5038725" y="4981575"/>
          <p14:tracePt t="42125" x="5086350" y="4972050"/>
          <p14:tracePt t="42135" x="5138738" y="4962525"/>
          <p14:tracePt t="42145" x="5195888" y="4953000"/>
          <p14:tracePt t="42155" x="5262563" y="4948238"/>
          <p14:tracePt t="42165" x="5334000" y="4943475"/>
          <p14:tracePt t="42175" x="5410200" y="4933950"/>
          <p14:tracePt t="42185" x="5491163" y="4929188"/>
          <p14:tracePt t="42195" x="5562600" y="4919663"/>
          <p14:tracePt t="42205" x="5634038" y="4919663"/>
          <p14:tracePt t="42215" x="5695950" y="4914900"/>
          <p14:tracePt t="42225" x="5762625" y="4914900"/>
          <p14:tracePt t="42235" x="5824538" y="4914900"/>
          <p14:tracePt t="42245" x="5876925" y="4914900"/>
          <p14:tracePt t="42255" x="5924550" y="4914900"/>
          <p14:tracePt t="42266" x="5981700" y="4914900"/>
          <p14:tracePt t="42275" x="6034088" y="4914900"/>
          <p14:tracePt t="42285" x="6100763" y="4919663"/>
          <p14:tracePt t="42295" x="6162675" y="4919663"/>
          <p14:tracePt t="42305" x="6229350" y="4919663"/>
          <p14:tracePt t="42315" x="6300788" y="4919663"/>
          <p14:tracePt t="42325" x="6381750" y="4924425"/>
          <p14:tracePt t="42335" x="6477000" y="4924425"/>
          <p14:tracePt t="42345" x="6572250" y="4929188"/>
          <p14:tracePt t="42355" x="6677025" y="4929188"/>
          <p14:tracePt t="42365" x="6777038" y="4929188"/>
          <p14:tracePt t="42375" x="6867525" y="4924425"/>
          <p14:tracePt t="42385" x="6962775" y="4919663"/>
          <p14:tracePt t="42395" x="7058025" y="4914900"/>
          <p14:tracePt t="42405" x="7153275" y="4905375"/>
          <p14:tracePt t="42415" x="7258050" y="4900613"/>
          <p14:tracePt t="42425" x="7353300" y="4895850"/>
          <p14:tracePt t="42435" x="7443788" y="4895850"/>
          <p14:tracePt t="42445" x="7515225" y="4895850"/>
          <p14:tracePt t="42455" x="7572375" y="4886325"/>
          <p14:tracePt t="42466" x="7615238" y="4886325"/>
          <p14:tracePt t="42475" x="7648575" y="4886325"/>
          <p14:tracePt t="42485" x="7677150" y="4881563"/>
          <p14:tracePt t="42495" x="7696200" y="4881563"/>
          <p14:tracePt t="42505" x="7720013" y="4876800"/>
          <p14:tracePt t="42515" x="7739063" y="4876800"/>
          <p14:tracePt t="42525" x="7758113" y="4876800"/>
          <p14:tracePt t="42535" x="7772400" y="4872038"/>
          <p14:tracePt t="42545" x="7786688" y="4867275"/>
          <p14:tracePt t="42555" x="7796213" y="4867275"/>
          <p14:tracePt t="42565" x="7810500" y="4867275"/>
          <p14:tracePt t="42575" x="7834313" y="4862513"/>
          <p14:tracePt t="42585" x="7872413" y="4862513"/>
          <p14:tracePt t="42595" x="7929563" y="4857750"/>
          <p14:tracePt t="42605" x="7991475" y="4857750"/>
          <p14:tracePt t="42615" x="8058150" y="4857750"/>
          <p14:tracePt t="42625" x="8129588" y="4852988"/>
          <p14:tracePt t="42635" x="8191500" y="4852988"/>
          <p14:tracePt t="42645" x="8253413" y="4852988"/>
          <p14:tracePt t="42655" x="8291513" y="4848225"/>
          <p14:tracePt t="42665" x="8315325" y="4848225"/>
          <p14:tracePt t="42675" x="8339138" y="4848225"/>
          <p14:tracePt t="42685" x="8367713" y="4848225"/>
          <p14:tracePt t="42695" x="8396288" y="4848225"/>
          <p14:tracePt t="42705" x="8429625" y="4848225"/>
          <p14:tracePt t="42715" x="8453438" y="4848225"/>
          <p14:tracePt t="42725" x="8477250" y="4843463"/>
          <p14:tracePt t="42735" x="8486775" y="4838700"/>
          <p14:tracePt t="42745" x="8491538" y="4838700"/>
          <p14:tracePt t="42755" x="8496300" y="4838700"/>
          <p14:tracePt t="42765" x="8496300" y="4833938"/>
          <p14:tracePt t="42775" x="8505825" y="4829175"/>
          <p14:tracePt t="42843" x="8505825" y="4824413"/>
          <p14:tracePt t="42850" x="8501063" y="4824413"/>
          <p14:tracePt t="42853" x="8496300" y="4819650"/>
          <p14:tracePt t="42865" x="8482013" y="4814888"/>
          <p14:tracePt t="42875" x="8467725" y="4810125"/>
          <p14:tracePt t="42885" x="8462963" y="4810125"/>
          <p14:tracePt t="42895" x="8458200" y="4810125"/>
          <p14:tracePt t="42916" x="8453438" y="4810125"/>
          <p14:tracePt t="42927" x="8453438" y="4814888"/>
          <p14:tracePt t="42935" x="8448675" y="4824413"/>
          <p14:tracePt t="42945" x="8448675" y="4838700"/>
          <p14:tracePt t="42955" x="8458200" y="4862513"/>
          <p14:tracePt t="42965" x="8477250" y="4881563"/>
          <p14:tracePt t="42975" x="8505825" y="4900613"/>
          <p14:tracePt t="42985" x="8539163" y="4914900"/>
          <p14:tracePt t="42995" x="8577263" y="4929188"/>
          <p14:tracePt t="43005" x="8605838" y="4933950"/>
          <p14:tracePt t="43015" x="8639175" y="4938713"/>
          <p14:tracePt t="43025" x="8662988" y="4938713"/>
          <p14:tracePt t="43035" x="8686800" y="4938713"/>
          <p14:tracePt t="43045" x="8701088" y="4933950"/>
          <p14:tracePt t="43055" x="8715375" y="4929188"/>
          <p14:tracePt t="43065" x="8720138" y="4919663"/>
          <p14:tracePt t="43075" x="8724900" y="4914900"/>
          <p14:tracePt t="43085" x="8724900" y="4905375"/>
          <p14:tracePt t="43095" x="8720138" y="4895850"/>
          <p14:tracePt t="43105" x="8705850" y="4881563"/>
          <p14:tracePt t="43115" x="8691563" y="4867275"/>
          <p14:tracePt t="43125" x="8677275" y="4857750"/>
          <p14:tracePt t="43135" x="8662988" y="4848225"/>
          <p14:tracePt t="43145" x="8648700" y="4838700"/>
          <p14:tracePt t="43155" x="8634413" y="4833938"/>
          <p14:tracePt t="43165" x="8620125" y="4829175"/>
          <p14:tracePt t="43175" x="8605838" y="4824413"/>
          <p14:tracePt t="43185" x="8591550" y="4819650"/>
          <p14:tracePt t="43195" x="8577263" y="4814888"/>
          <p14:tracePt t="43205" x="8562975" y="4814888"/>
          <p14:tracePt t="43215" x="8553450" y="4814888"/>
          <p14:tracePt t="43225" x="8548688" y="4814888"/>
          <p14:tracePt t="43235" x="8543925" y="4814888"/>
          <p14:tracePt t="43317" x="8543925" y="4819650"/>
          <p14:tracePt t="43323" x="8548688" y="4819650"/>
          <p14:tracePt t="43328" x="8553450" y="4824413"/>
          <p14:tracePt t="43335" x="8558213" y="4824413"/>
          <p14:tracePt t="43345" x="8567738" y="4829175"/>
          <p14:tracePt t="43355" x="8577263" y="4829175"/>
          <p14:tracePt t="43365" x="8586788" y="4829175"/>
          <p14:tracePt t="43375" x="8601075" y="4829175"/>
          <p14:tracePt t="43385" x="8610600" y="4819650"/>
          <p14:tracePt t="43395" x="8620125" y="4810125"/>
          <p14:tracePt t="43405" x="8634413" y="4800600"/>
          <p14:tracePt t="43415" x="8639175" y="4791075"/>
          <p14:tracePt t="43425" x="8643938" y="4776788"/>
          <p14:tracePt t="43435" x="8643938" y="4767263"/>
          <p14:tracePt t="43445" x="8643938" y="4762500"/>
          <p14:tracePt t="43455" x="8639175" y="4762500"/>
          <p14:tracePt t="43466" x="8634413" y="4762500"/>
          <p14:tracePt t="43475" x="8629650" y="4752975"/>
          <p14:tracePt t="43485" x="8620125" y="4752975"/>
          <p14:tracePt t="43495" x="8605838" y="4752975"/>
          <p14:tracePt t="43505" x="8591550" y="4752975"/>
          <p14:tracePt t="43516" x="8582025" y="4752975"/>
          <p14:tracePt t="43525" x="8572500" y="4752975"/>
          <p14:tracePt t="43535" x="8562975" y="4757738"/>
          <p14:tracePt t="43546" x="8553450" y="4772025"/>
          <p14:tracePt t="43555" x="8553450" y="4776788"/>
          <p14:tracePt t="43565" x="8548688" y="4786313"/>
          <p14:tracePt t="43575" x="8548688" y="4795838"/>
          <p14:tracePt t="43585" x="8558213" y="4805363"/>
          <p14:tracePt t="43595" x="8572500" y="4814888"/>
          <p14:tracePt t="43605" x="8591550" y="4829175"/>
          <p14:tracePt t="43615" x="8620125" y="4833938"/>
          <p14:tracePt t="43625" x="8653463" y="4843463"/>
          <p14:tracePt t="43635" x="8686800" y="4848225"/>
          <p14:tracePt t="43645" x="8710613" y="4848225"/>
          <p14:tracePt t="43655" x="8734425" y="4848225"/>
          <p14:tracePt t="43665" x="8748713" y="4848225"/>
          <p14:tracePt t="43675" x="8753475" y="4843463"/>
          <p14:tracePt t="43685" x="8763000" y="4843463"/>
          <p14:tracePt t="43695" x="8763000" y="4838700"/>
          <p14:tracePt t="43705" x="8763000" y="4833938"/>
          <p14:tracePt t="43715" x="8763000" y="4829175"/>
          <p14:tracePt t="43725" x="8763000" y="4824413"/>
          <p14:tracePt t="43735" x="8763000" y="4819650"/>
          <p14:tracePt t="43755" x="8763000" y="4814888"/>
          <p14:tracePt t="43765" x="8758238" y="4814888"/>
          <p14:tracePt t="43775" x="8748713" y="4814888"/>
          <p14:tracePt t="43785" x="8739188" y="4810125"/>
          <p14:tracePt t="43795" x="8729663" y="4810125"/>
          <p14:tracePt t="43805" x="8715375" y="4810125"/>
          <p14:tracePt t="43815" x="8705850" y="4810125"/>
          <p14:tracePt t="43826" x="8696325" y="4810125"/>
          <p14:tracePt t="43859" x="8691563" y="4810125"/>
          <p14:tracePt t="44172" x="8686800" y="4810125"/>
          <p14:tracePt t="44174" x="8686800" y="4805363"/>
          <p14:tracePt t="44181" x="8682038" y="4805363"/>
          <p14:tracePt t="44185" x="8682038" y="4800600"/>
          <p14:tracePt t="44195" x="8677275" y="4800600"/>
          <p14:tracePt t="44205" x="8672513" y="4800600"/>
          <p14:tracePt t="44215" x="8672513" y="4795838"/>
          <p14:tracePt t="44225" x="8667750" y="4791075"/>
          <p14:tracePt t="44248" x="8667750" y="4786313"/>
          <p14:tracePt t="44255" x="8662988" y="4786313"/>
          <p14:tracePt t="45578" x="8658225" y="4786313"/>
          <p14:tracePt t="45588" x="8653463" y="4786313"/>
          <p14:tracePt t="45594" x="8648700" y="4786313"/>
          <p14:tracePt t="45602" x="8643938" y="4786313"/>
          <p14:tracePt t="45628" x="8639175" y="4786313"/>
          <p14:tracePt t="45638" x="8634413" y="4786313"/>
          <p14:tracePt t="45825" x="8629650" y="4786313"/>
          <p14:tracePt t="45834" x="8624888" y="4786313"/>
          <p14:tracePt t="45841" x="8620125" y="4786313"/>
          <p14:tracePt t="45848" x="8615363" y="4786313"/>
          <p14:tracePt t="45859" x="8610600" y="4786313"/>
          <p14:tracePt t="45866" x="8605838" y="4786313"/>
          <p14:tracePt t="45875" x="8601075" y="4786313"/>
          <p14:tracePt t="45885" x="8591550" y="4786313"/>
          <p14:tracePt t="45895" x="8586788" y="4786313"/>
          <p14:tracePt t="45905" x="8582025" y="4786313"/>
          <p14:tracePt t="45915" x="8577263" y="4786313"/>
          <p14:tracePt t="45925" x="8572500" y="4786313"/>
          <p14:tracePt t="45935" x="8567738" y="4786313"/>
          <p14:tracePt t="45974" x="8562975" y="4786313"/>
          <p14:tracePt t="45986" x="8558213" y="4786313"/>
          <p14:tracePt t="45994" x="8553450" y="4786313"/>
          <p14:tracePt t="46002" x="8548688" y="4786313"/>
          <p14:tracePt t="46017" x="8543925" y="4786313"/>
          <p14:tracePt t="46020" x="8539163" y="4786313"/>
          <p14:tracePt t="46025" x="8534400" y="4786313"/>
          <p14:tracePt t="46035" x="8529638" y="4786313"/>
          <p14:tracePt t="46045" x="8515350" y="4786313"/>
          <p14:tracePt t="46055" x="8501063" y="4786313"/>
          <p14:tracePt t="46066" x="8486775" y="4791075"/>
          <p14:tracePt t="46076" x="8477250" y="4791075"/>
          <p14:tracePt t="46085" x="8472488" y="4791075"/>
          <p14:tracePt t="46095" x="8467725" y="4791075"/>
          <p14:tracePt t="46128" x="8462963" y="4795838"/>
          <p14:tracePt t="46130" x="8458200" y="4795838"/>
          <p14:tracePt t="46135" x="8439150" y="4795838"/>
          <p14:tracePt t="46145" x="8391525" y="4805363"/>
          <p14:tracePt t="46155" x="8334375" y="4814888"/>
          <p14:tracePt t="46166" x="8281988" y="4829175"/>
          <p14:tracePt t="46175" x="8243888" y="4838700"/>
          <p14:tracePt t="46185" x="8229600" y="4838700"/>
          <p14:tracePt t="46195" x="8220075" y="4843463"/>
          <p14:tracePt t="46205" x="8215313" y="4843463"/>
          <p14:tracePt t="46216" x="8210550" y="4843463"/>
          <p14:tracePt t="46225" x="8205788" y="4843463"/>
          <p14:tracePt t="46235" x="8201025" y="4848225"/>
          <p14:tracePt t="46294" x="8196263" y="4848225"/>
          <p14:tracePt t="46306" x="8191500" y="4848225"/>
          <p14:tracePt t="46312" x="8186738" y="4848225"/>
          <p14:tracePt t="46321" x="8181975" y="4848225"/>
          <p14:tracePt t="46328" x="8177213" y="4848225"/>
          <p14:tracePt t="46337" x="8172450" y="4848225"/>
          <p14:tracePt t="46391" x="8172450" y="4852988"/>
          <p14:tracePt t="46397" x="8172450" y="4857750"/>
          <p14:tracePt t="46399" x="8167688" y="4862513"/>
          <p14:tracePt t="46406" x="8167688" y="4876800"/>
          <p14:tracePt t="46415" x="8162925" y="4910138"/>
          <p14:tracePt t="46425" x="8162925" y="4943475"/>
          <p14:tracePt t="46435" x="8172450" y="4976813"/>
          <p14:tracePt t="46445" x="8186738" y="5000625"/>
          <p14:tracePt t="46455" x="8201025" y="5033963"/>
          <p14:tracePt t="46465" x="8224838" y="5062538"/>
          <p14:tracePt t="46475" x="8262938" y="5110163"/>
          <p14:tracePt t="46485" x="8305800" y="5167313"/>
          <p14:tracePt t="46496" x="8358188" y="5243513"/>
          <p14:tracePt t="46505" x="8410575" y="5305425"/>
          <p14:tracePt t="46516" x="8462963" y="5376863"/>
          <p14:tracePt t="46526" x="8515350" y="5448300"/>
          <p14:tracePt t="46535" x="8558213" y="5500688"/>
          <p14:tracePt t="46546" x="8610600" y="5557838"/>
          <p14:tracePt t="46555" x="8653463" y="5610225"/>
          <p14:tracePt t="46565" x="8701088" y="5667375"/>
          <p14:tracePt t="46568" x="8705850" y="5676900"/>
          <p14:tracePt t="46576" x="8729663" y="5715000"/>
          <p14:tracePt t="46585" x="8753475" y="5757863"/>
          <p14:tracePt t="46596" x="8758238" y="5786438"/>
          <p14:tracePt t="46605" x="8758238" y="5800725"/>
          <p14:tracePt t="46615" x="8739188" y="5815013"/>
          <p14:tracePt t="46626" x="8691563" y="5848350"/>
          <p14:tracePt t="46636" x="8605838" y="5929313"/>
          <p14:tracePt t="46645" x="8448675" y="6057900"/>
          <p14:tracePt t="46655" x="8239125" y="6176963"/>
          <p14:tracePt t="46665" x="8101013" y="6210300"/>
          <p14:tracePt t="46675" x="8001000" y="6205538"/>
          <p14:tracePt t="46897" x="8001000" y="6200775"/>
          <p14:tracePt t="46900" x="8015288" y="6162675"/>
          <p14:tracePt t="46905" x="8024813" y="6162675"/>
          <p14:tracePt t="46916" x="8062913" y="6162675"/>
          <p14:tracePt t="46925" x="8072438" y="6162675"/>
          <p14:tracePt t="46935" x="8086725" y="6153150"/>
          <p14:tracePt t="46945" x="8086725" y="6134100"/>
          <p14:tracePt t="46955" x="8091488" y="6100763"/>
          <p14:tracePt t="46966" x="8077200" y="6057900"/>
          <p14:tracePt t="46975" x="8043863" y="6034088"/>
          <p14:tracePt t="46985" x="7967663" y="6015038"/>
          <p14:tracePt t="46995" x="7762875" y="6005513"/>
          <p14:tracePt t="47005" x="7496175" y="6000750"/>
          <p14:tracePt t="47015" x="7224713" y="6005513"/>
          <p14:tracePt t="47026" x="6886575" y="6019800"/>
          <p14:tracePt t="47035" x="6557963" y="6048375"/>
          <p14:tracePt t="47045" x="6238875" y="6081713"/>
          <p14:tracePt t="47055" x="5934075" y="6124575"/>
          <p14:tracePt t="47065" x="5648325" y="6157913"/>
          <p14:tracePt t="47068" x="5595938" y="6162675"/>
          <p14:tracePt t="47075" x="5400675" y="6186488"/>
          <p14:tracePt t="47085" x="5186363" y="6200775"/>
          <p14:tracePt t="47095" x="5024438" y="6205538"/>
          <p14:tracePt t="47105" x="4895850" y="6210300"/>
          <p14:tracePt t="47115" x="4800600" y="6215063"/>
          <p14:tracePt t="47125" x="4733925" y="6215063"/>
          <p14:tracePt t="47135" x="4691063" y="6215063"/>
          <p14:tracePt t="47145" x="4662488" y="6215063"/>
          <p14:tracePt t="47156" x="4638675" y="6219825"/>
          <p14:tracePt t="47165" x="4619625" y="6219825"/>
          <p14:tracePt t="47175" x="4595813" y="6219825"/>
          <p14:tracePt t="47185" x="4567238" y="6224588"/>
          <p14:tracePt t="47195" x="4529138" y="6224588"/>
          <p14:tracePt t="47205" x="4471988" y="6229350"/>
          <p14:tracePt t="47216" x="4410075" y="6234113"/>
          <p14:tracePt t="47225" x="4343400" y="6238875"/>
          <p14:tracePt t="47235" x="4286250" y="6243638"/>
          <p14:tracePt t="47246" x="4224338" y="6253163"/>
          <p14:tracePt t="47255" x="4167188" y="6262688"/>
          <p14:tracePt t="47266" x="4095750" y="6276975"/>
          <p14:tracePt t="47276" x="4005263" y="6286500"/>
          <p14:tracePt t="47285" x="3938588" y="6286500"/>
          <p14:tracePt t="47296" x="3862388" y="6286500"/>
          <p14:tracePt t="47305" x="3790950" y="6281738"/>
          <p14:tracePt t="47315" x="3705225" y="6281738"/>
          <p14:tracePt t="47326" x="3614738" y="6281738"/>
          <p14:tracePt t="47335" x="3533775" y="6281738"/>
          <p14:tracePt t="47346" x="3462338" y="6281738"/>
          <p14:tracePt t="47356" x="3400425" y="6286500"/>
          <p14:tracePt t="47365" x="3338513" y="6286500"/>
          <p14:tracePt t="47376" x="3262313" y="6291263"/>
          <p14:tracePt t="47386" x="3228975" y="6296025"/>
          <p14:tracePt t="47395" x="3224213" y="6296025"/>
          <p14:tracePt t="47464" x="3219450" y="6291263"/>
          <p14:tracePt t="47475" x="3214688" y="6286500"/>
          <p14:tracePt t="47484" x="3209925" y="6281738"/>
          <p14:tracePt t="47495" x="3200400" y="6276975"/>
          <p14:tracePt t="47505" x="3190875" y="6272213"/>
          <p14:tracePt t="47515" x="3186113" y="6267450"/>
          <p14:tracePt t="47526" x="3171825" y="6257925"/>
          <p14:tracePt t="47535" x="3162300" y="6248400"/>
          <p14:tracePt t="47545" x="3143250" y="6238875"/>
          <p14:tracePt t="47555" x="3119438" y="6224588"/>
          <p14:tracePt t="47565" x="3090863" y="6210300"/>
          <p14:tracePt t="47575" x="3067050" y="6196013"/>
          <p14:tracePt t="47585" x="3038475" y="6181725"/>
          <p14:tracePt t="47596" x="3019425" y="6176963"/>
          <p14:tracePt t="47605" x="3014663" y="6172200"/>
          <p14:tracePt t="47690" x="3014663" y="6167438"/>
          <p14:tracePt t="47698" x="3009900" y="6167438"/>
          <p14:tracePt t="47702" x="3009900" y="6162675"/>
          <p14:tracePt t="47718" x="3009900" y="6157913"/>
          <p14:tracePt t="47740" x="3009900" y="6153150"/>
          <p14:tracePt t="47746" x="3014663" y="6148388"/>
          <p14:tracePt t="47749" x="3019425" y="6148388"/>
          <p14:tracePt t="47755" x="3024188" y="6143625"/>
          <p14:tracePt t="47766" x="3043238" y="6134100"/>
          <p14:tracePt t="47776" x="3062288" y="6124575"/>
          <p14:tracePt t="47785" x="3086100" y="6115050"/>
          <p14:tracePt t="47796" x="3109913" y="6110288"/>
          <p14:tracePt t="47805" x="3128963" y="6100763"/>
          <p14:tracePt t="47815" x="3152775" y="6096000"/>
          <p14:tracePt t="47826" x="3171825" y="6091238"/>
          <p14:tracePt t="47835" x="3181350" y="6086475"/>
          <p14:tracePt t="47846" x="3186113" y="6086475"/>
          <p14:tracePt t="47856" x="3190875" y="6086475"/>
          <p14:tracePt t="47866" x="3200400" y="6081713"/>
          <p14:tracePt t="47876" x="3205163" y="6081713"/>
          <p14:tracePt t="47886" x="3209925" y="6081713"/>
          <p14:tracePt t="48155" x="3205163" y="6081713"/>
          <p14:tracePt t="48161" x="3200400" y="6081713"/>
          <p14:tracePt t="48165" x="3195638" y="6081713"/>
          <p14:tracePt t="48176" x="3176588" y="6081713"/>
          <p14:tracePt t="48186" x="3133725" y="6072188"/>
          <p14:tracePt t="48195" x="3076575" y="6067425"/>
          <p14:tracePt t="48206" x="2986088" y="6053138"/>
          <p14:tracePt t="48216" x="2890838" y="6048375"/>
          <p14:tracePt t="48225" x="2795588" y="6048375"/>
          <p14:tracePt t="48236" x="2724150" y="6048375"/>
          <p14:tracePt t="48246" x="2671763" y="6048375"/>
          <p14:tracePt t="48255" x="2643188" y="6048375"/>
          <p14:tracePt t="48265" x="2619375" y="6048375"/>
          <p14:tracePt t="48276" x="2605088" y="6048375"/>
          <p14:tracePt t="48286" x="2595563" y="6048375"/>
          <p14:tracePt t="48296" x="2586038" y="6048375"/>
          <p14:tracePt t="48305" x="2566988" y="6048375"/>
          <p14:tracePt t="48315" x="2543175" y="6048375"/>
          <p14:tracePt t="48326" x="2505075" y="6048375"/>
          <p14:tracePt t="48335" x="2466975" y="6043613"/>
          <p14:tracePt t="48345" x="2428875" y="6043613"/>
          <p14:tracePt t="48356" x="2376488" y="6043613"/>
          <p14:tracePt t="48365" x="2343150" y="6043613"/>
          <p14:tracePt t="48376" x="2309813" y="6043613"/>
          <p14:tracePt t="48386" x="2281238" y="6043613"/>
          <p14:tracePt t="48396" x="2262188" y="6043613"/>
          <p14:tracePt t="48406" x="2252663" y="6043613"/>
          <p14:tracePt t="48416" x="2238375" y="6043613"/>
          <p14:tracePt t="48426" x="2233613" y="6043613"/>
          <p14:tracePt t="48436" x="2224088" y="6038850"/>
          <p14:tracePt t="48445" x="2219325" y="6038850"/>
          <p14:tracePt t="48456" x="2209800" y="6038850"/>
          <p14:tracePt t="48466" x="2195513" y="6038850"/>
          <p14:tracePt t="48476" x="2181225" y="6038850"/>
          <p14:tracePt t="48486" x="2166938" y="6038850"/>
          <p14:tracePt t="48496" x="2157413" y="6038850"/>
          <p14:tracePt t="48506" x="2152650" y="6038850"/>
          <p14:tracePt t="49428" x="2157413" y="6038850"/>
          <p14:tracePt t="49432" x="2162175" y="6038850"/>
          <p14:tracePt t="49438" x="2166938" y="6038850"/>
          <p14:tracePt t="49446" x="2176463" y="6038850"/>
          <p14:tracePt t="49456" x="2190750" y="6038850"/>
          <p14:tracePt t="49466" x="2209800" y="6038850"/>
          <p14:tracePt t="49476" x="2219325" y="6038850"/>
          <p14:tracePt t="49486" x="2228850" y="6038850"/>
          <p14:tracePt t="49496" x="2243138" y="6038850"/>
          <p14:tracePt t="49506" x="2252663" y="6038850"/>
          <p14:tracePt t="49516" x="2281238" y="6038850"/>
          <p14:tracePt t="49526" x="2328863" y="6034088"/>
          <p14:tracePt t="49536" x="2405063" y="6034088"/>
          <p14:tracePt t="49546" x="2500313" y="6034088"/>
          <p14:tracePt t="49556" x="2605088" y="6034088"/>
          <p14:tracePt t="49566" x="2719388" y="6034088"/>
          <p14:tracePt t="49568" x="2747963" y="6034088"/>
          <p14:tracePt t="49576" x="2847975" y="6034088"/>
          <p14:tracePt t="49586" x="2971800" y="6034088"/>
          <p14:tracePt t="49596" x="3090863" y="6034088"/>
          <p14:tracePt t="49606" x="3190875" y="6029325"/>
          <p14:tracePt t="49616" x="3271838" y="6029325"/>
          <p14:tracePt t="49626" x="3333750" y="6024563"/>
          <p14:tracePt t="49636" x="3367088" y="6024563"/>
          <p14:tracePt t="49646" x="3381375" y="6024563"/>
          <p14:tracePt t="49656" x="3386138" y="6024563"/>
          <p14:tracePt t="49862" x="3390900" y="6024563"/>
          <p14:tracePt t="49868" x="3395663" y="6024563"/>
          <p14:tracePt t="49872" x="3400425" y="6024563"/>
          <p14:tracePt t="49876" x="3409950" y="6024563"/>
          <p14:tracePt t="49886" x="3457575" y="6024563"/>
          <p14:tracePt t="49896" x="3519488" y="6024563"/>
          <p14:tracePt t="49906" x="3614738" y="6024563"/>
          <p14:tracePt t="49916" x="3771900" y="6024563"/>
          <p14:tracePt t="49926" x="3948113" y="6019800"/>
          <p14:tracePt t="49936" x="4191000" y="6015038"/>
          <p14:tracePt t="49946" x="4452938" y="6010275"/>
          <p14:tracePt t="49956" x="4724400" y="6005513"/>
          <p14:tracePt t="49966" x="5014913" y="5995988"/>
          <p14:tracePt t="49976" x="5243513" y="5995988"/>
          <p14:tracePt t="49986" x="5491163" y="5995988"/>
          <p14:tracePt t="49996" x="5724525" y="5995988"/>
          <p14:tracePt t="50006" x="5943600" y="5995988"/>
          <p14:tracePt t="50016" x="6153150" y="5991225"/>
          <p14:tracePt t="50026" x="6310313" y="5986463"/>
          <p14:tracePt t="50036" x="6419850" y="5981700"/>
          <p14:tracePt t="50046" x="6515100" y="5976938"/>
          <p14:tracePt t="50056" x="6557963" y="5972175"/>
          <p14:tracePt t="50066" x="6577013" y="5972175"/>
          <p14:tracePt t="50076" x="6581775" y="5972175"/>
          <p14:tracePt t="50194" x="6577013" y="5967413"/>
          <p14:tracePt t="50196" x="6572250" y="5967413"/>
          <p14:tracePt t="50198" x="6562725" y="5962650"/>
          <p14:tracePt t="50206" x="6524625" y="5957888"/>
          <p14:tracePt t="50216" x="6400800" y="5938838"/>
          <p14:tracePt t="50226" x="6243638" y="5924550"/>
          <p14:tracePt t="50236" x="6034088" y="5915025"/>
          <p14:tracePt t="50246" x="5829300" y="5915025"/>
          <p14:tracePt t="50256" x="5648325" y="5915025"/>
          <p14:tracePt t="50266" x="5462588" y="5915025"/>
          <p14:tracePt t="50276" x="5319713" y="5915025"/>
          <p14:tracePt t="50286" x="5148263" y="5915025"/>
          <p14:tracePt t="50296" x="4962525" y="5915025"/>
          <p14:tracePt t="50306" x="4772025" y="5919788"/>
          <p14:tracePt t="50316" x="4614863" y="5924550"/>
          <p14:tracePt t="50326" x="4514850" y="5934075"/>
          <p14:tracePt t="50336" x="4486275" y="5934075"/>
          <p14:tracePt t="50346" x="4486275" y="5938838"/>
          <p14:tracePt t="50370" x="4491038" y="5943600"/>
          <p14:tracePt t="50376" x="4505325" y="5948363"/>
          <p14:tracePt t="50386" x="4557713" y="5962650"/>
          <p14:tracePt t="50396" x="4662488" y="5981700"/>
          <p14:tracePt t="50406" x="4838700" y="6000750"/>
          <p14:tracePt t="50416" x="5043488" y="6015038"/>
          <p14:tracePt t="50426" x="5310188" y="6034088"/>
          <p14:tracePt t="50436" x="5619750" y="6048375"/>
          <p14:tracePt t="50446" x="5948363" y="6057900"/>
          <p14:tracePt t="50456" x="6262688" y="6057900"/>
          <p14:tracePt t="50466" x="6557963" y="6053138"/>
          <p14:tracePt t="50476" x="6805613" y="6048375"/>
          <p14:tracePt t="50486" x="7015163" y="6038850"/>
          <p14:tracePt t="50496" x="7205663" y="6034088"/>
          <p14:tracePt t="50506" x="7319963" y="6024563"/>
          <p14:tracePt t="50516" x="7410450" y="6024563"/>
          <p14:tracePt t="50526" x="7453313" y="6019800"/>
          <p14:tracePt t="50550" x="7453313" y="6015038"/>
          <p14:tracePt t="50556" x="7439025" y="6010275"/>
          <p14:tracePt t="50566" x="7358063" y="5995988"/>
          <p14:tracePt t="50567" x="7334250" y="5991225"/>
          <p14:tracePt t="50576" x="7167563" y="5976938"/>
          <p14:tracePt t="50586" x="6929438" y="5972175"/>
          <p14:tracePt t="50596" x="6643688" y="5972175"/>
          <p14:tracePt t="50606" x="6381750" y="5981700"/>
          <p14:tracePt t="50616" x="6181725" y="6000750"/>
          <p14:tracePt t="50626" x="6034088" y="6010275"/>
          <p14:tracePt t="50636" x="5967413" y="6015038"/>
          <p14:tracePt t="50646" x="5943600" y="6015038"/>
          <p14:tracePt t="50668" x="5948363" y="6015038"/>
          <p14:tracePt t="50676" x="5976938" y="6015038"/>
          <p14:tracePt t="50686" x="6057900" y="6019800"/>
          <p14:tracePt t="50696" x="6205538" y="6024563"/>
          <p14:tracePt t="50706" x="6405563" y="6029325"/>
          <p14:tracePt t="50716" x="6629400" y="6034088"/>
          <p14:tracePt t="50726" x="6858000" y="6038850"/>
          <p14:tracePt t="50736" x="7091363" y="6043613"/>
          <p14:tracePt t="50746" x="7310438" y="6048375"/>
          <p14:tracePt t="50756" x="7505700" y="6053138"/>
          <p14:tracePt t="50766" x="7634288" y="6053138"/>
          <p14:tracePt t="50776" x="7696200" y="6053138"/>
          <p14:tracePt t="50786" x="7705725" y="6053138"/>
          <p14:tracePt t="50806" x="7691438" y="6053138"/>
          <p14:tracePt t="50816" x="7648575" y="6043613"/>
          <p14:tracePt t="50826" x="7558088" y="6038850"/>
          <p14:tracePt t="50836" x="7405688" y="6038850"/>
          <p14:tracePt t="50846" x="7186613" y="6043613"/>
          <p14:tracePt t="50856" x="6924675" y="6067425"/>
          <p14:tracePt t="50866" x="6643688" y="6086475"/>
          <p14:tracePt t="50876" x="6386513" y="6115050"/>
          <p14:tracePt t="50887" x="6196013" y="6134100"/>
          <p14:tracePt t="50896" x="6124575" y="6148388"/>
          <p14:tracePt t="50906" x="6105525" y="6153150"/>
          <p14:tracePt t="50928" x="6115050" y="6153150"/>
          <p14:tracePt t="50936" x="6143625" y="6153150"/>
          <p14:tracePt t="50946" x="6219825" y="6153150"/>
          <p14:tracePt t="50956" x="6353175" y="6153150"/>
          <p14:tracePt t="50966" x="6534150" y="6153150"/>
          <p14:tracePt t="50976" x="6748463" y="6153150"/>
          <p14:tracePt t="50986" x="6953250" y="6143625"/>
          <p14:tracePt t="50996" x="7115175" y="6138863"/>
          <p14:tracePt t="51006" x="7224713" y="6134100"/>
          <p14:tracePt t="51016" x="7291388" y="6129338"/>
          <p14:tracePt t="51026" x="7305675" y="6129338"/>
          <p14:tracePt t="51046" x="7300913" y="6129338"/>
          <p14:tracePt t="51056" x="7258050" y="6124575"/>
          <p14:tracePt t="51066" x="7162800" y="6124575"/>
          <p14:tracePt t="51068" x="7119938" y="6124575"/>
          <p14:tracePt t="51076" x="6986588" y="6124575"/>
          <p14:tracePt t="51086" x="6729413" y="6138863"/>
          <p14:tracePt t="51096" x="6462713" y="6157913"/>
          <p14:tracePt t="51106" x="6229350" y="6176963"/>
          <p14:tracePt t="51116" x="6072188" y="6191250"/>
          <p14:tracePt t="51126" x="5995988" y="6200775"/>
          <p14:tracePt t="51136" x="5981700" y="6205538"/>
          <p14:tracePt t="51159" x="5991225" y="6205538"/>
          <p14:tracePt t="51166" x="6010275" y="6200775"/>
          <p14:tracePt t="51176" x="6086475" y="6196013"/>
          <p14:tracePt t="51186" x="6238875" y="6191250"/>
          <p14:tracePt t="51196" x="6491288" y="6186488"/>
          <p14:tracePt t="51206" x="6800850" y="6176963"/>
          <p14:tracePt t="51216" x="7167563" y="6162675"/>
          <p14:tracePt t="51226" x="7472363" y="6157913"/>
          <p14:tracePt t="51236" x="7772400" y="6148388"/>
          <p14:tracePt t="51246" x="8053388" y="6143625"/>
          <p14:tracePt t="51256" x="8234363" y="6143625"/>
          <p14:tracePt t="51266" x="8362950" y="6134100"/>
          <p14:tracePt t="51276" x="8420100" y="6129338"/>
          <p14:tracePt t="51286" x="8424863" y="6129338"/>
          <p14:tracePt t="51297" x="8420100" y="6129338"/>
          <p14:tracePt t="51306" x="8386763" y="6119813"/>
          <p14:tracePt t="51316" x="8291513" y="6115050"/>
          <p14:tracePt t="51326" x="8124825" y="6105525"/>
          <p14:tracePt t="51336" x="7977188" y="6105525"/>
          <p14:tracePt t="51346" x="7853363" y="6115050"/>
          <p14:tracePt t="51356" x="7781925" y="6119813"/>
          <p14:tracePt t="51366" x="7758113" y="6124575"/>
          <p14:tracePt t="51376" x="7753350" y="6124575"/>
          <p14:tracePt t="51410" x="7758113" y="6124575"/>
          <p14:tracePt t="51412" x="7762875" y="6124575"/>
          <p14:tracePt t="51416" x="7772400" y="6124575"/>
          <p14:tracePt t="51426" x="7800975" y="6119813"/>
          <p14:tracePt t="51436" x="7848600" y="6115050"/>
          <p14:tracePt t="51446" x="7896225" y="6110288"/>
          <p14:tracePt t="51456" x="7939088" y="6105525"/>
          <p14:tracePt t="51466" x="7972425" y="6100763"/>
          <p14:tracePt t="51476" x="7991475" y="6096000"/>
          <p14:tracePt t="51486" x="8005763" y="6091238"/>
          <p14:tracePt t="52029" x="8010525" y="6091238"/>
          <p14:tracePt t="52031" x="8010525" y="6086475"/>
          <p14:tracePt t="52036" x="8015288" y="6081713"/>
          <p14:tracePt t="52046" x="8029575" y="6072188"/>
          <p14:tracePt t="52056" x="8048625" y="6053138"/>
          <p14:tracePt t="52066" x="8081963" y="6038850"/>
          <p14:tracePt t="52069" x="8096250" y="6034088"/>
          <p14:tracePt t="52076" x="8124825" y="6015038"/>
          <p14:tracePt t="52086" x="8158163" y="6000750"/>
          <p14:tracePt t="52096" x="8196263" y="5981700"/>
          <p14:tracePt t="52106" x="8234363" y="5967413"/>
          <p14:tracePt t="52116" x="8277225" y="5943600"/>
          <p14:tracePt t="52127" x="8334375" y="5919788"/>
          <p14:tracePt t="52136" x="8391525" y="5900738"/>
          <p14:tracePt t="52146" x="8467725" y="5872163"/>
          <p14:tracePt t="52156" x="8562975" y="5838825"/>
          <p14:tracePt t="52167" x="8682038" y="5805488"/>
          <p14:tracePt t="52176" x="8767763" y="5772150"/>
          <p14:tracePt t="52186" x="8853488" y="5743575"/>
          <p14:tracePt t="52196" x="8924925" y="5710238"/>
          <p14:tracePt t="52206" x="8972550" y="5686425"/>
          <p14:tracePt t="52217" x="9005888" y="5672138"/>
          <p14:tracePt t="52226" x="9029700" y="5662613"/>
          <p14:tracePt t="52236" x="9048750" y="5657850"/>
          <p14:tracePt t="52246" x="9063038" y="5653088"/>
          <p14:tracePt t="52256" x="9063038" y="5648325"/>
          <p14:tracePt t="52266" x="9067800" y="5648325"/>
          <p14:tracePt t="52408" x="9063038" y="5648325"/>
          <p14:tracePt t="52419" x="9058275" y="5648325"/>
          <p14:tracePt t="52430" x="9053513" y="5648325"/>
          <p14:tracePt t="53533" x="9048750" y="5648325"/>
          <p14:tracePt t="53536" x="9043988" y="5648325"/>
          <p14:tracePt t="53538" x="9043988" y="5653088"/>
          <p14:tracePt t="53546" x="9024938" y="5662613"/>
          <p14:tracePt t="53556" x="8991600" y="5686425"/>
          <p14:tracePt t="53558" x="8986838" y="5695950"/>
          <p14:tracePt t="53566" x="8958263" y="5715000"/>
          <p14:tracePt t="53576" x="8943975" y="5729288"/>
          <p14:tracePt t="53624" x="8939213" y="5729288"/>
          <p14:tracePt t="53630" x="8934450" y="5729288"/>
          <p14:tracePt t="53633" x="8929688" y="5729288"/>
          <p14:tracePt t="53637" x="8920163" y="5724525"/>
          <p14:tracePt t="53646" x="8882063" y="5715000"/>
          <p14:tracePt t="53656" x="8820150" y="5691188"/>
          <p14:tracePt t="53667" x="8758238" y="5667375"/>
          <p14:tracePt t="53676" x="8696325" y="5638800"/>
          <p14:tracePt t="53686" x="8624888" y="5595938"/>
          <p14:tracePt t="53696" x="8548688" y="5548313"/>
          <p14:tracePt t="53706" x="8486775" y="5505450"/>
          <p14:tracePt t="53717" x="8439150" y="5472113"/>
          <p14:tracePt t="53726" x="8415338" y="5453063"/>
          <p14:tracePt t="53736" x="8401050" y="5443538"/>
          <p14:tracePt t="53746" x="8396288" y="5438775"/>
          <p14:tracePt t="54951" x="8396288" y="5434013"/>
          <p14:tracePt t="54954" x="8396288" y="5429250"/>
          <p14:tracePt t="54958" x="8396288" y="5424488"/>
          <p14:tracePt t="54966" x="8410575" y="5391150"/>
          <p14:tracePt t="54976" x="8424863" y="5353050"/>
          <p14:tracePt t="54986" x="8443913" y="5310188"/>
          <p14:tracePt t="54996" x="8453438" y="5286375"/>
          <p14:tracePt t="55006" x="8462963" y="5253038"/>
          <p14:tracePt t="55016" x="8472488" y="5233988"/>
          <p14:tracePt t="55026" x="8486775" y="5205413"/>
          <p14:tracePt t="55036" x="8510588" y="5157788"/>
          <p14:tracePt t="55046" x="8548688" y="5105400"/>
          <p14:tracePt t="55056" x="8596313" y="5048250"/>
          <p14:tracePt t="55066" x="8662988" y="4986338"/>
          <p14:tracePt t="55068" x="8682038" y="4972050"/>
          <p14:tracePt t="55076" x="8739188" y="4924425"/>
          <p14:tracePt t="55086" x="8796338" y="4876800"/>
          <p14:tracePt t="55096" x="8843963" y="4833938"/>
          <p14:tracePt t="55106" x="8867775" y="4800600"/>
          <p14:tracePt t="55116" x="8877300" y="4757738"/>
          <p14:tracePt t="55126" x="8891588" y="4714875"/>
          <p14:tracePt t="55136" x="8901113" y="4672013"/>
          <p14:tracePt t="55146" x="8920163" y="4629150"/>
          <p14:tracePt t="55156" x="8939213" y="4586288"/>
          <p14:tracePt t="55166" x="8986838" y="4533900"/>
          <p14:tracePt t="55176" x="9048750" y="4486275"/>
          <p14:tracePt t="55186" x="9124950" y="4448175"/>
          <p14:tracePt t="55196" x="9196388" y="4410075"/>
          <p14:tracePt t="55206" x="9239250" y="4391025"/>
          <p14:tracePt t="55216" x="9248775" y="4386263"/>
          <p14:tracePt t="55226" x="9239250" y="4386263"/>
          <p14:tracePt t="55236" x="9191625" y="4367213"/>
          <p14:tracePt t="55247" x="9153525" y="4310063"/>
          <p14:tracePt t="55256" x="9148763" y="4305300"/>
          <p14:tracePt t="55554" x="9148763" y="4295775"/>
          <p14:tracePt t="55593" x="9148763" y="4291013"/>
          <p14:tracePt t="55595" x="9148763" y="4286250"/>
          <p14:tracePt t="55598" x="9153525" y="4276725"/>
          <p14:tracePt t="55606" x="9153525" y="4252913"/>
          <p14:tracePt t="55616" x="9163050" y="4224338"/>
          <p14:tracePt t="55626" x="9167813" y="4210050"/>
          <p14:tracePt t="55637" x="9167813" y="4200525"/>
          <p14:tracePt t="55646" x="9167813" y="4191000"/>
          <p14:tracePt t="55656" x="9167813" y="4181475"/>
          <p14:tracePt t="55667" x="9167813" y="4171950"/>
          <p14:tracePt t="55676" x="9172575" y="4157663"/>
          <p14:tracePt t="55686" x="9177338" y="4143375"/>
          <p14:tracePt t="55696" x="9177338" y="4133850"/>
          <p14:tracePt t="55706" x="9177338" y="4124325"/>
          <p14:tracePt t="55716" x="9182100" y="4110038"/>
          <p14:tracePt t="55727" x="9186863" y="4090988"/>
          <p14:tracePt t="55736" x="9186863" y="4081463"/>
          <p14:tracePt t="55746" x="9186863" y="4071938"/>
          <p14:tracePt t="55756" x="9186863" y="4067175"/>
          <p14:tracePt t="55799" x="9186863" y="4062413"/>
          <p14:tracePt t="55856" x="9191625" y="4062413"/>
          <p14:tracePt t="55862" x="9196388" y="4057650"/>
          <p14:tracePt t="55867" x="9201150" y="4057650"/>
          <p14:tracePt t="55876" x="9205913" y="4052888"/>
          <p14:tracePt t="55886" x="9210675" y="4048125"/>
          <p14:tracePt t="57798" x="9215438" y="4048125"/>
          <p14:tracePt t="57804" x="9220200" y="4048125"/>
          <p14:tracePt t="57808" x="9229725" y="4043363"/>
          <p14:tracePt t="57816" x="9267825" y="4033838"/>
          <p14:tracePt t="57827" x="9358313" y="4014788"/>
          <p14:tracePt t="57837" x="9467850" y="3990975"/>
          <p14:tracePt t="57846" x="9544050" y="3981450"/>
          <p14:tracePt t="57857" x="9582150" y="3986213"/>
          <p14:tracePt t="57866" x="9605963" y="4005263"/>
          <p14:tracePt t="57876" x="9610725" y="4033838"/>
          <p14:tracePt t="57887" x="9610725" y="4076700"/>
          <p14:tracePt t="57896" x="9610725" y="4119563"/>
          <p14:tracePt t="57906" x="9610725" y="4143375"/>
          <p14:tracePt t="57926" x="9615488" y="4138613"/>
          <p14:tracePt t="57936" x="9620250" y="4129088"/>
          <p14:tracePt t="57946" x="9572625" y="4129088"/>
          <p14:tracePt t="57956" x="9548813" y="4110038"/>
          <p14:tracePt t="57966" x="9534525" y="4081463"/>
          <p14:tracePt t="58379" x="9505950" y="3952875"/>
          <p14:tracePt t="58399" x="9501188" y="3957638"/>
          <p14:tracePt t="58407" x="9491663" y="3967163"/>
          <p14:tracePt t="58417" x="9458325" y="3971925"/>
          <p14:tracePt t="58427" x="9420225" y="3976688"/>
          <p14:tracePt t="58436" x="9382125" y="3976688"/>
          <p14:tracePt t="58446" x="9324975" y="3981450"/>
          <p14:tracePt t="58457" x="9239250" y="4000500"/>
          <p14:tracePt t="58466" x="9172575" y="4010025"/>
          <p14:tracePt t="58476" x="9124950" y="3995738"/>
          <p14:tracePt t="58486" x="9101138" y="3981450"/>
          <p14:tracePt t="58497" x="9082088" y="3971925"/>
          <p14:tracePt t="58507" x="9072563" y="3967163"/>
          <p14:tracePt t="58517" x="9063038" y="3962400"/>
          <p14:tracePt t="58527" x="9058275" y="3962400"/>
          <p14:tracePt t="58537" x="9048750" y="3957638"/>
          <p14:tracePt t="58557" x="9043988" y="3957638"/>
          <p14:tracePt t="58566" x="9039225" y="3957638"/>
          <p14:tracePt t="58578" x="9034463" y="3957638"/>
          <p14:tracePt t="58587" x="9029700" y="3957638"/>
          <p14:tracePt t="58597" x="9020175" y="3957638"/>
          <p14:tracePt t="58607" x="9010650" y="3957638"/>
          <p14:tracePt t="58617" x="9001125" y="3957638"/>
          <p14:tracePt t="58739" x="8996363" y="3957638"/>
          <p14:tracePt t="58753" x="8991600" y="3957638"/>
          <p14:tracePt t="58756" x="8986838" y="3957638"/>
          <p14:tracePt t="58758" x="8982075" y="3957638"/>
          <p14:tracePt t="58767" x="8967788" y="3957638"/>
          <p14:tracePt t="58777" x="8943975" y="3957638"/>
          <p14:tracePt t="58787" x="8924925" y="3948113"/>
          <p14:tracePt t="58797" x="8905875" y="3943350"/>
          <p14:tracePt t="58807" x="8886825" y="3938588"/>
          <p14:tracePt t="58817" x="8872538" y="3933825"/>
          <p14:tracePt t="58827" x="8853488" y="3929063"/>
          <p14:tracePt t="58837" x="8834438" y="3929063"/>
          <p14:tracePt t="58847" x="8815388" y="3929063"/>
          <p14:tracePt t="58857" x="8801100" y="3924300"/>
          <p14:tracePt t="58867" x="8786813" y="3924300"/>
          <p14:tracePt t="58877" x="8772525" y="3924300"/>
          <p14:tracePt t="58887" x="8767763" y="3924300"/>
          <p14:tracePt t="58991" x="8767763" y="3919538"/>
          <p14:tracePt t="59159" x="8763000" y="3919538"/>
          <p14:tracePt t="59304" x="0" y="0"/>
        </p14:tracePtLst>
      </p14:laserTraceLst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4ECAD45-AA33-C745-9964-06DF21E09A84}"/>
              </a:ext>
            </a:extLst>
          </p:cNvPr>
          <p:cNvSpPr/>
          <p:nvPr/>
        </p:nvSpPr>
        <p:spPr>
          <a:xfrm>
            <a:off x="-25870" y="0"/>
            <a:ext cx="12217869" cy="6858000"/>
          </a:xfrm>
          <a:prstGeom prst="rect">
            <a:avLst/>
          </a:prstGeom>
          <a:solidFill>
            <a:srgbClr val="5D96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D877B3-D348-4611-9BDB-C5374591D951}" type="slidenum">
              <a:rPr lang="en-US" smtClean="0">
                <a:solidFill>
                  <a:schemeClr val="bg1">
                    <a:alpha val="70000"/>
                  </a:schemeClr>
                </a:solidFill>
              </a:rPr>
              <a:pPr/>
              <a:t>12</a:t>
            </a:fld>
            <a:endParaRPr lang="en-US" dirty="0">
              <a:solidFill>
                <a:schemeClr val="bg1">
                  <a:alpha val="70000"/>
                </a:schemeClr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986110" y="0"/>
            <a:ext cx="0" cy="6858000"/>
          </a:xfrm>
          <a:prstGeom prst="line">
            <a:avLst/>
          </a:prstGeom>
          <a:ln>
            <a:solidFill>
              <a:schemeClr val="bg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A126385C-432A-3144-9F69-E71B7958A415}"/>
              </a:ext>
            </a:extLst>
          </p:cNvPr>
          <p:cNvSpPr txBox="1"/>
          <p:nvPr/>
        </p:nvSpPr>
        <p:spPr>
          <a:xfrm rot="5400000">
            <a:off x="-2107580" y="2687443"/>
            <a:ext cx="5185317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spc="300" dirty="0">
                <a:solidFill>
                  <a:schemeClr val="bg1"/>
                </a:solidFill>
                <a:latin typeface="Montserrat" pitchFamily="2" charset="77"/>
              </a:rPr>
              <a:t>X</a:t>
            </a:r>
            <a:r>
              <a:rPr lang="en-US" sz="1200" spc="300" dirty="0"/>
              <a:t>  </a:t>
            </a:r>
            <a:r>
              <a:rPr lang="en-US" sz="1200" spc="300" dirty="0">
                <a:solidFill>
                  <a:schemeClr val="bg1"/>
                </a:solidFill>
              </a:rPr>
              <a:t> THE PLACE OF USEFUL LEARNING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7A0D6BCB-A5D5-804A-A7EA-84EA827940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149" y="1423748"/>
            <a:ext cx="6025829" cy="4010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96268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Molecular Dynamics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>
              <a:hlinkClick r:id="rId4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FACFD4-9313-4A59-9FBD-47ED420FB7C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2805510" y="986551"/>
            <a:ext cx="317440" cy="10933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19553B3-031C-4219-8675-479AA76DBF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1842059" y="986556"/>
            <a:ext cx="317440" cy="10933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BF683F-81FE-4265-8A47-490AB3D6F2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3890998" y="857833"/>
            <a:ext cx="317440" cy="131817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64EB8B-ECC1-4131-9034-7A7B36E9DB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5059411" y="853936"/>
            <a:ext cx="317440" cy="1317637"/>
          </a:xfrm>
          <a:prstGeom prst="rect">
            <a:avLst/>
          </a:prstGeom>
        </p:spPr>
      </p:pic>
      <p:sp>
        <p:nvSpPr>
          <p:cNvPr id="17" name="Content Placeholder 2">
            <a:extLst>
              <a:ext uri="{FF2B5EF4-FFF2-40B4-BE49-F238E27FC236}">
                <a16:creationId xmlns:a16="http://schemas.microsoft.com/office/drawing/2014/main" id="{0EB707F6-4CD9-4947-86DD-DA696C7718D1}"/>
              </a:ext>
            </a:extLst>
          </p:cNvPr>
          <p:cNvSpPr txBox="1">
            <a:spLocks/>
          </p:cNvSpPr>
          <p:nvPr/>
        </p:nvSpPr>
        <p:spPr>
          <a:xfrm>
            <a:off x="1482221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dirty="0">
                <a:latin typeface="Alegreya Sans" panose="00000500000000000000" pitchFamily="2" charset="0"/>
              </a:rPr>
              <a:t>  Analysis of Atom/Molecule Physical Movement</a:t>
            </a: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dirty="0">
                <a:latin typeface="Alegreya Sans" panose="00000500000000000000" pitchFamily="2" charset="0"/>
              </a:rPr>
              <a:t>  Based of Newtons Laws</a:t>
            </a:r>
          </a:p>
          <a:p>
            <a:pPr marL="0" indent="0">
              <a:buClr>
                <a:srgbClr val="568A31"/>
              </a:buClr>
              <a:buNone/>
            </a:pPr>
            <a:endParaRPr lang="en-GB" dirty="0">
              <a:latin typeface="Alegreya Sans" panose="00000500000000000000" pitchFamily="2" charset="0"/>
            </a:endParaRP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 marL="0" indent="0">
              <a:buClr>
                <a:srgbClr val="568A31"/>
              </a:buClr>
              <a:buNone/>
            </a:pPr>
            <a:endParaRPr lang="en-GB" dirty="0">
              <a:latin typeface="Alegreya Sans" panose="00000500000000000000" pitchFamily="2" charset="0"/>
            </a:endParaRPr>
          </a:p>
        </p:txBody>
      </p:sp>
      <p:pic>
        <p:nvPicPr>
          <p:cNvPr id="15" name="Audio 14">
            <a:hlinkClick r:id="" action="ppaction://media"/>
            <a:extLst>
              <a:ext uri="{FF2B5EF4-FFF2-40B4-BE49-F238E27FC236}">
                <a16:creationId xmlns:a16="http://schemas.microsoft.com/office/drawing/2014/main" id="{2E8CC271-244B-49E6-9791-32AECC71005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90677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640"/>
    </mc:Choice>
    <mc:Fallback>
      <p:transition spd="slow" advTm="45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Coarse-Grain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>
              <a:hlinkClick r:id="rId4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849F5B-61BB-4013-BC4C-9E63A864B7C3}"/>
              </a:ext>
            </a:extLst>
          </p:cNvPr>
          <p:cNvGrpSpPr/>
          <p:nvPr/>
        </p:nvGrpSpPr>
        <p:grpSpPr>
          <a:xfrm rot="2607255">
            <a:off x="1859010" y="358426"/>
            <a:ext cx="3187580" cy="2329424"/>
            <a:chOff x="-430588" y="-367363"/>
            <a:chExt cx="6146666" cy="448355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1666725" y="1481110"/>
              <a:ext cx="610991" cy="210833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318083" y="2756528"/>
              <a:ext cx="610991" cy="210833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3006840" y="169767"/>
              <a:ext cx="610991" cy="210833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C64EB8B-ECC1-4131-9034-7A7B36E9DB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4356415" y="-1116035"/>
              <a:ext cx="610991" cy="2108335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7D694E7-D1F2-4BB1-B541-9BBABD803A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5812562" y="848752"/>
            <a:ext cx="317440" cy="129789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41BBC7D-042E-4F5E-8BE8-95C9DF6B10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3695" y="2291490"/>
            <a:ext cx="5662035" cy="3419607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EBCE02D8-0929-49CA-AC9F-BE4C956488AB}"/>
              </a:ext>
            </a:extLst>
          </p:cNvPr>
          <p:cNvSpPr txBox="1"/>
          <p:nvPr/>
        </p:nvSpPr>
        <p:spPr>
          <a:xfrm>
            <a:off x="4109040" y="6176962"/>
            <a:ext cx="227337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err="1">
                <a:latin typeface="Alegreya Sans" panose="00000500000000000000" pitchFamily="2" charset="0"/>
              </a:rPr>
              <a:t>oxDNA</a:t>
            </a:r>
            <a:r>
              <a:rPr lang="en-GB" sz="2400" dirty="0">
                <a:latin typeface="Alegreya Sans" panose="00000500000000000000" pitchFamily="2" charset="0"/>
              </a:rPr>
              <a:t> / CG-DNA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3BC70FB8-993C-4E8B-A2B7-8F0637B55F00}"/>
              </a:ext>
            </a:extLst>
          </p:cNvPr>
          <p:cNvCxnSpPr>
            <a:cxnSpLocks/>
          </p:cNvCxnSpPr>
          <p:nvPr/>
        </p:nvCxnSpPr>
        <p:spPr>
          <a:xfrm flipV="1">
            <a:off x="5204460" y="5672997"/>
            <a:ext cx="0" cy="552544"/>
          </a:xfrm>
          <a:prstGeom prst="straightConnector1">
            <a:avLst/>
          </a:prstGeom>
          <a:ln w="508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19F57581-8E40-486B-838B-E25666C2A092}"/>
              </a:ext>
            </a:extLst>
          </p:cNvPr>
          <p:cNvSpPr txBox="1"/>
          <p:nvPr/>
        </p:nvSpPr>
        <p:spPr>
          <a:xfrm>
            <a:off x="8680688" y="2879295"/>
            <a:ext cx="264808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*Figure From:</a:t>
            </a:r>
          </a:p>
          <a:p>
            <a:r>
              <a:rPr lang="en-GB" dirty="0">
                <a:latin typeface="Alegreya Sans" panose="00000500000000000000" pitchFamily="2" charset="0"/>
              </a:rPr>
              <a:t>Pablo D Dans, </a:t>
            </a:r>
            <a:r>
              <a:rPr lang="en-GB" dirty="0" err="1">
                <a:latin typeface="Alegreya Sans" panose="00000500000000000000" pitchFamily="2" charset="0"/>
              </a:rPr>
              <a:t>J¨urgen</a:t>
            </a:r>
            <a:r>
              <a:rPr lang="en-GB" dirty="0">
                <a:latin typeface="Alegreya Sans" panose="00000500000000000000" pitchFamily="2" charset="0"/>
              </a:rPr>
              <a:t> Walther, Hansel </a:t>
            </a:r>
            <a:r>
              <a:rPr lang="en-GB" dirty="0" err="1">
                <a:latin typeface="Alegreya Sans" panose="00000500000000000000" pitchFamily="2" charset="0"/>
              </a:rPr>
              <a:t>G´omez</a:t>
            </a:r>
            <a:r>
              <a:rPr lang="en-GB" dirty="0">
                <a:latin typeface="Alegreya Sans" panose="00000500000000000000" pitchFamily="2" charset="0"/>
              </a:rPr>
              <a:t>, and Modesto Orozco. Multiscale simulation of </a:t>
            </a:r>
            <a:r>
              <a:rPr lang="en-GB" dirty="0" err="1">
                <a:latin typeface="Alegreya Sans" panose="00000500000000000000" pitchFamily="2" charset="0"/>
              </a:rPr>
              <a:t>dna</a:t>
            </a:r>
            <a:r>
              <a:rPr lang="en-GB" dirty="0">
                <a:latin typeface="Alegreya Sans" panose="00000500000000000000" pitchFamily="2" charset="0"/>
              </a:rPr>
              <a:t>. Current opinion in structural biology, 37:29–45, 2016.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2B0F5F-4213-4F5B-8489-EF0A20FAAE7D}"/>
              </a:ext>
            </a:extLst>
          </p:cNvPr>
          <p:cNvSpPr txBox="1"/>
          <p:nvPr/>
        </p:nvSpPr>
        <p:spPr>
          <a:xfrm>
            <a:off x="6844502" y="2257703"/>
            <a:ext cx="271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*</a:t>
            </a:r>
          </a:p>
        </p:txBody>
      </p:sp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7D1316D0-B90D-427F-B23A-01730FDC2C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2692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722"/>
    </mc:Choice>
    <mc:Fallback>
      <p:transition spd="slow" advTm="767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8014" x="785813" y="5634038"/>
          <p14:tracePt t="8510" x="790575" y="5638800"/>
          <p14:tracePt t="8514" x="795338" y="5638800"/>
          <p14:tracePt t="8518" x="804863" y="5648325"/>
          <p14:tracePt t="8528" x="847725" y="5667375"/>
          <p14:tracePt t="8538" x="895350" y="5691188"/>
          <p14:tracePt t="8549" x="952500" y="5715000"/>
          <p14:tracePt t="8558" x="1014413" y="5734050"/>
          <p14:tracePt t="8568" x="1076325" y="5753100"/>
          <p14:tracePt t="8571" x="1090613" y="5757863"/>
          <p14:tracePt t="8579" x="1123950" y="5767388"/>
          <p14:tracePt t="8588" x="1157288" y="5776913"/>
          <p14:tracePt t="8598" x="1181100" y="5786438"/>
          <p14:tracePt t="8609" x="1190625" y="5786438"/>
          <p14:tracePt t="8618" x="1195388" y="5786438"/>
          <p14:tracePt t="8628" x="1200150" y="5786438"/>
          <p14:tracePt t="8638" x="1209675" y="5786438"/>
          <p14:tracePt t="8648" x="1223963" y="5786438"/>
          <p14:tracePt t="8658" x="1238250" y="5786438"/>
          <p14:tracePt t="8669" x="1257300" y="5786438"/>
          <p14:tracePt t="8678" x="1276350" y="5786438"/>
          <p14:tracePt t="8689" x="1290638" y="5776913"/>
          <p14:tracePt t="8698" x="1304925" y="5776913"/>
          <p14:tracePt t="8708" x="1314450" y="5772150"/>
          <p14:tracePt t="8718" x="1328738" y="5767388"/>
          <p14:tracePt t="8728" x="1338263" y="5762625"/>
          <p14:tracePt t="8738" x="1352550" y="5762625"/>
          <p14:tracePt t="8749" x="1371600" y="5757863"/>
          <p14:tracePt t="8758" x="1390650" y="5757863"/>
          <p14:tracePt t="8768" x="1419225" y="5753100"/>
          <p14:tracePt t="8779" x="1438275" y="5753100"/>
          <p14:tracePt t="8788" x="1466850" y="5748338"/>
          <p14:tracePt t="8799" x="1485900" y="5748338"/>
          <p14:tracePt t="8809" x="1504950" y="5743575"/>
          <p14:tracePt t="8818" x="1514475" y="5738813"/>
          <p14:tracePt t="8829" x="1524000" y="5734050"/>
          <p14:tracePt t="8883" x="1528763" y="5734050"/>
          <p14:tracePt t="8890" x="1533525" y="5734050"/>
          <p14:tracePt t="8893" x="1538288" y="5734050"/>
          <p14:tracePt t="8898" x="1543050" y="5734050"/>
          <p14:tracePt t="8908" x="1557338" y="5734050"/>
          <p14:tracePt t="8919" x="1566863" y="5734050"/>
          <p14:tracePt t="8928" x="1571625" y="5734050"/>
          <p14:tracePt t="9346" x="1576388" y="5734050"/>
          <p14:tracePt t="9350" x="1581150" y="5734050"/>
          <p14:tracePt t="9355" x="1585913" y="5729288"/>
          <p14:tracePt t="9359" x="1590675" y="5719763"/>
          <p14:tracePt t="9368" x="1614488" y="5681663"/>
          <p14:tracePt t="9379" x="1633538" y="5595938"/>
          <p14:tracePt t="9389" x="1643063" y="5500688"/>
          <p14:tracePt t="9398" x="1643063" y="5448300"/>
          <p14:tracePt t="9408" x="1643063" y="5438775"/>
          <p14:tracePt t="9418" x="1624013" y="5443538"/>
          <p14:tracePt t="9428" x="1624013" y="5448300"/>
          <p14:tracePt t="10128" x="1624013" y="5405438"/>
          <p14:tracePt t="10139" x="1719263" y="5348288"/>
          <p14:tracePt t="10148" x="1843088" y="5195888"/>
          <p14:tracePt t="10159" x="1990725" y="5076825"/>
          <p14:tracePt t="10169" x="2081213" y="5029200"/>
          <p14:tracePt t="10178" x="2128838" y="5005388"/>
          <p14:tracePt t="10188" x="2138363" y="5014913"/>
          <p14:tracePt t="10198" x="2143125" y="5029200"/>
          <p14:tracePt t="10208" x="2157413" y="5043488"/>
          <p14:tracePt t="10218" x="2190750" y="5053013"/>
          <p14:tracePt t="10228" x="2271713" y="5048250"/>
          <p14:tracePt t="10238" x="2400300" y="5014913"/>
          <p14:tracePt t="10249" x="2643188" y="4910138"/>
          <p14:tracePt t="10259" x="2938463" y="4767263"/>
          <p14:tracePt t="10268" x="3357563" y="4538663"/>
          <p14:tracePt t="10279" x="3709988" y="4381500"/>
          <p14:tracePt t="10288" x="3938588" y="4271963"/>
          <p14:tracePt t="10299" x="4191000" y="4186238"/>
          <p14:tracePt t="10308" x="4386263" y="4138613"/>
          <p14:tracePt t="10318" x="4533900" y="4086225"/>
          <p14:tracePt t="10329" x="4643438" y="4033838"/>
          <p14:tracePt t="10339" x="4724400" y="3971925"/>
          <p14:tracePt t="10348" x="4805363" y="3905250"/>
          <p14:tracePt t="10359" x="4886325" y="3824288"/>
          <p14:tracePt t="10368" x="4991100" y="3705225"/>
          <p14:tracePt t="10379" x="5105400" y="3543300"/>
          <p14:tracePt t="10389" x="5219700" y="3343275"/>
          <p14:tracePt t="10398" x="5314950" y="3143250"/>
          <p14:tracePt t="10409" x="5386388" y="2943225"/>
          <p14:tracePt t="10419" x="5438775" y="2767013"/>
          <p14:tracePt t="10428" x="5453063" y="2614613"/>
          <p14:tracePt t="10439" x="5462588" y="2486025"/>
          <p14:tracePt t="10448" x="5462588" y="2362200"/>
          <p14:tracePt t="10458" x="5462588" y="2238375"/>
          <p14:tracePt t="10468" x="5448300" y="2109788"/>
          <p14:tracePt t="10478" x="5434013" y="1990725"/>
          <p14:tracePt t="10488" x="5400675" y="1885950"/>
          <p14:tracePt t="10499" x="5357813" y="1814513"/>
          <p14:tracePt t="10508" x="5310188" y="1776413"/>
          <p14:tracePt t="10518" x="5253038" y="1757363"/>
          <p14:tracePt t="10529" x="5200650" y="1743075"/>
          <p14:tracePt t="10538" x="5143500" y="1738313"/>
          <p14:tracePt t="10549" x="5086350" y="1738313"/>
          <p14:tracePt t="10559" x="5024438" y="1747838"/>
          <p14:tracePt t="10561" x="5010150" y="1752600"/>
          <p14:tracePt t="10568" x="4957763" y="1776413"/>
          <p14:tracePt t="10579" x="4895850" y="1814513"/>
          <p14:tracePt t="10588" x="4824413" y="1866900"/>
          <p14:tracePt t="10599" x="4752975" y="1928813"/>
          <p14:tracePt t="10609" x="4691063" y="1990725"/>
          <p14:tracePt t="10619" x="4633913" y="2052638"/>
          <p14:tracePt t="10628" x="4591050" y="2095500"/>
          <p14:tracePt t="10638" x="4576763" y="2114550"/>
          <p14:tracePt t="10648" x="4572000" y="2119313"/>
          <p14:tracePt t="11057" x="4567238" y="2124075"/>
          <p14:tracePt t="11068" x="4557713" y="2147888"/>
          <p14:tracePt t="11079" x="4543425" y="2185988"/>
          <p14:tracePt t="11088" x="4514850" y="2247900"/>
          <p14:tracePt t="11099" x="4476750" y="2309813"/>
          <p14:tracePt t="11109" x="4438650" y="2362200"/>
          <p14:tracePt t="11119" x="4405313" y="2405063"/>
          <p14:tracePt t="11128" x="4367213" y="2443163"/>
          <p14:tracePt t="11139" x="4333875" y="2481263"/>
          <p14:tracePt t="11149" x="4295775" y="2538413"/>
          <p14:tracePt t="11159" x="4252913" y="2609850"/>
          <p14:tracePt t="11169" x="4205288" y="2709863"/>
          <p14:tracePt t="11178" x="4152900" y="2828925"/>
          <p14:tracePt t="11189" x="4114800" y="2967038"/>
          <p14:tracePt t="11199" x="4081463" y="3100388"/>
          <p14:tracePt t="11208" x="4067175" y="3219450"/>
          <p14:tracePt t="11219" x="4062413" y="3314700"/>
          <p14:tracePt t="11229" x="4062413" y="3390900"/>
          <p14:tracePt t="11238" x="4067175" y="3438525"/>
          <p14:tracePt t="11249" x="4071938" y="3471863"/>
          <p14:tracePt t="11259" x="4081463" y="3495675"/>
          <p14:tracePt t="11268" x="4090988" y="3519488"/>
          <p14:tracePt t="11279" x="4105275" y="3543300"/>
          <p14:tracePt t="11289" x="4129088" y="3571875"/>
          <p14:tracePt t="11299" x="4157663" y="3595688"/>
          <p14:tracePt t="11308" x="4195763" y="3614738"/>
          <p14:tracePt t="11318" x="4248150" y="3629025"/>
          <p14:tracePt t="11329" x="4300538" y="3648075"/>
          <p14:tracePt t="11339" x="4352925" y="3657600"/>
          <p14:tracePt t="11348" x="4386263" y="3662363"/>
          <p14:tracePt t="11359" x="4419600" y="3667125"/>
          <p14:tracePt t="11369" x="4438650" y="3667125"/>
          <p14:tracePt t="11379" x="4462463" y="3667125"/>
          <p14:tracePt t="11389" x="4476750" y="3662363"/>
          <p14:tracePt t="11399" x="4500563" y="3648075"/>
          <p14:tracePt t="11409" x="4514850" y="3638550"/>
          <p14:tracePt t="11419" x="4529138" y="3629025"/>
          <p14:tracePt t="11429" x="4533900" y="3629025"/>
          <p14:tracePt t="11667" x="4533900" y="3624263"/>
          <p14:tracePt t="11669" x="4538663" y="3624263"/>
          <p14:tracePt t="11671" x="4543425" y="3624263"/>
          <p14:tracePt t="11679" x="4562475" y="3614738"/>
          <p14:tracePt t="11689" x="4576763" y="3600450"/>
          <p14:tracePt t="11699" x="4586288" y="3590925"/>
          <p14:tracePt t="11709" x="4591050" y="3581400"/>
          <p14:tracePt t="11719" x="4595813" y="3562350"/>
          <p14:tracePt t="11729" x="4605338" y="3538538"/>
          <p14:tracePt t="11739" x="4614863" y="3505200"/>
          <p14:tracePt t="11749" x="4633913" y="3452813"/>
          <p14:tracePt t="11759" x="4652963" y="3386138"/>
          <p14:tracePt t="11769" x="4662488" y="3319463"/>
          <p14:tracePt t="11779" x="4662488" y="3248025"/>
          <p14:tracePt t="11789" x="4648200" y="3171825"/>
          <p14:tracePt t="11799" x="4619625" y="3081338"/>
          <p14:tracePt t="11809" x="4586288" y="2976563"/>
          <p14:tracePt t="11819" x="4557713" y="2881313"/>
          <p14:tracePt t="11829" x="4533900" y="2800350"/>
          <p14:tracePt t="11839" x="4519613" y="2738438"/>
          <p14:tracePt t="11849" x="4510088" y="2700338"/>
          <p14:tracePt t="11859" x="4500563" y="2676525"/>
          <p14:tracePt t="11869" x="4491038" y="2657475"/>
          <p14:tracePt t="11879" x="4476750" y="2643188"/>
          <p14:tracePt t="11889" x="4462463" y="2628900"/>
          <p14:tracePt t="11899" x="4443413" y="2614613"/>
          <p14:tracePt t="11909" x="4424363" y="2605088"/>
          <p14:tracePt t="11919" x="4410075" y="2595563"/>
          <p14:tracePt t="11929" x="4405313" y="2590800"/>
          <p14:tracePt t="11939" x="4400550" y="2586038"/>
          <p14:tracePt t="11949" x="4400550" y="2581275"/>
          <p14:tracePt t="11959" x="4395788" y="2581275"/>
          <p14:tracePt t="11969" x="4395788" y="2576513"/>
          <p14:tracePt t="11979" x="4395788" y="2571750"/>
          <p14:tracePt t="17973" x="4400550" y="2566988"/>
          <p14:tracePt t="17979" x="4410075" y="2562225"/>
          <p14:tracePt t="17989" x="4433888" y="2552700"/>
          <p14:tracePt t="17999" x="4438650" y="2543175"/>
          <p14:tracePt t="18009" x="4438650" y="2538413"/>
          <p14:tracePt t="18019" x="4429125" y="2538413"/>
          <p14:tracePt t="18029" x="4405313" y="2524125"/>
          <p14:tracePt t="18039" x="4367213" y="2505075"/>
          <p14:tracePt t="18049" x="4310063" y="2476500"/>
          <p14:tracePt t="18060" x="4224338" y="2428875"/>
          <p14:tracePt t="18062" x="4210050" y="2414588"/>
          <p14:tracePt t="18069" x="4157663" y="2386013"/>
          <p14:tracePt t="18079" x="4095750" y="2343150"/>
          <p14:tracePt t="18089" x="4057650" y="2300288"/>
          <p14:tracePt t="18099" x="4048125" y="2252663"/>
          <p14:tracePt t="18109" x="4048125" y="2200275"/>
          <p14:tracePt t="18119" x="4071938" y="2147888"/>
          <p14:tracePt t="18129" x="4095750" y="2109788"/>
          <p14:tracePt t="18139" x="4119563" y="2076450"/>
          <p14:tracePt t="18149" x="4143375" y="2033588"/>
          <p14:tracePt t="18159" x="4171950" y="2005013"/>
          <p14:tracePt t="18418" x="4171950" y="2000250"/>
          <p14:tracePt t="18469" x="4167188" y="2000250"/>
          <p14:tracePt t="18471" x="4162425" y="1995488"/>
          <p14:tracePt t="18479" x="4152900" y="1990725"/>
          <p14:tracePt t="18489" x="4143375" y="1976438"/>
          <p14:tracePt t="18500" x="4143375" y="1957388"/>
          <p14:tracePt t="18509" x="4129088" y="1938338"/>
          <p14:tracePt t="18519" x="4119563" y="1919288"/>
          <p14:tracePt t="18530" x="4052888" y="1905000"/>
          <p14:tracePt t="18539" x="4005263" y="1900238"/>
          <p14:tracePt t="18550" x="3962400" y="1900238"/>
          <p14:tracePt t="18560" x="3924300" y="1905000"/>
          <p14:tracePt t="18562" x="3910013" y="1909763"/>
          <p14:tracePt t="18569" x="3890963" y="1919288"/>
          <p14:tracePt t="18580" x="3867150" y="1938338"/>
          <p14:tracePt t="18589" x="3852863" y="1952625"/>
          <p14:tracePt t="18600" x="3838575" y="1966913"/>
          <p14:tracePt t="18610" x="3824288" y="1981200"/>
          <p14:tracePt t="18619" x="3800475" y="1995488"/>
          <p14:tracePt t="18629" x="3762375" y="2014538"/>
          <p14:tracePt t="18640" x="3690938" y="2052638"/>
          <p14:tracePt t="18650" x="3595688" y="2095500"/>
          <p14:tracePt t="18660" x="3448050" y="2162175"/>
          <p14:tracePt t="18670" x="3248025" y="2252663"/>
          <p14:tracePt t="18679" x="3090863" y="2324100"/>
          <p14:tracePt t="18690" x="2928938" y="2400300"/>
          <p14:tracePt t="18699" x="2838450" y="2447925"/>
          <p14:tracePt t="18709" x="2767013" y="2490788"/>
          <p14:tracePt t="18719" x="2719388" y="2524125"/>
          <p14:tracePt t="18729" x="2690813" y="2552700"/>
          <p14:tracePt t="18739" x="2662238" y="2576513"/>
          <p14:tracePt t="18749" x="2638425" y="2600325"/>
          <p14:tracePt t="18759" x="2619375" y="2614613"/>
          <p14:tracePt t="18769" x="2600325" y="2628900"/>
          <p14:tracePt t="18780" x="2581275" y="2643188"/>
          <p14:tracePt t="18789" x="2566988" y="2657475"/>
          <p14:tracePt t="18799" x="2547938" y="2667000"/>
          <p14:tracePt t="18810" x="2533650" y="2681288"/>
          <p14:tracePt t="18819" x="2519363" y="2686050"/>
          <p14:tracePt t="18830" x="2505075" y="2690813"/>
          <p14:tracePt t="18839" x="2490788" y="2700338"/>
          <p14:tracePt t="18849" x="2476500" y="2705100"/>
          <p14:tracePt t="18860" x="2466975" y="2709863"/>
          <p14:tracePt t="18869" x="2462213" y="2714625"/>
          <p14:tracePt t="19123" x="2457450" y="2714625"/>
          <p14:tracePt t="19134" x="2457450" y="2719388"/>
          <p14:tracePt t="19139" x="2457450" y="2724150"/>
          <p14:tracePt t="19146" x="2457450" y="2728913"/>
          <p14:tracePt t="19149" x="2457450" y="2733675"/>
          <p14:tracePt t="19160" x="2452688" y="2747963"/>
          <p14:tracePt t="19170" x="2447925" y="2762250"/>
          <p14:tracePt t="19179" x="2443163" y="2786063"/>
          <p14:tracePt t="19190" x="2428875" y="2814638"/>
          <p14:tracePt t="19199" x="2424113" y="2838450"/>
          <p14:tracePt t="19209" x="2414588" y="2862263"/>
          <p14:tracePt t="19219" x="2400300" y="2886075"/>
          <p14:tracePt t="19230" x="2390775" y="2914650"/>
          <p14:tracePt t="19239" x="2381250" y="2938463"/>
          <p14:tracePt t="19249" x="2376488" y="2962275"/>
          <p14:tracePt t="19259" x="2371725" y="2981325"/>
          <p14:tracePt t="19269" x="2371725" y="2995613"/>
          <p14:tracePt t="19279" x="2371725" y="3005138"/>
          <p14:tracePt t="19289" x="2371725" y="3009900"/>
          <p14:tracePt t="19299" x="2371725" y="3014663"/>
          <p14:tracePt t="19360" x="2366963" y="3019425"/>
          <p14:tracePt t="19369" x="2366963" y="3028950"/>
          <p14:tracePt t="19379" x="2362200" y="3038475"/>
          <p14:tracePt t="19389" x="2362200" y="3048000"/>
          <p14:tracePt t="19399" x="2362200" y="3057525"/>
          <p14:tracePt t="19409" x="2362200" y="3067050"/>
          <p14:tracePt t="19419" x="2362200" y="3071813"/>
          <p14:tracePt t="19439" x="2362200" y="3076575"/>
          <p14:tracePt t="19449" x="2357438" y="3095625"/>
          <p14:tracePt t="19459" x="2352675" y="3114675"/>
          <p14:tracePt t="19470" x="2338388" y="3143250"/>
          <p14:tracePt t="19479" x="2333625" y="3167063"/>
          <p14:tracePt t="19489" x="2324100" y="3176588"/>
          <p14:tracePt t="19499" x="2324100" y="3186113"/>
          <p14:tracePt t="19509" x="2324100" y="3190875"/>
          <p14:tracePt t="19519" x="2324100" y="3195638"/>
          <p14:tracePt t="19530" x="2324100" y="3205163"/>
          <p14:tracePt t="19539" x="2324100" y="3209925"/>
          <p14:tracePt t="19549" x="2328863" y="3214688"/>
          <p14:tracePt t="19560" x="2333625" y="3214688"/>
          <p14:tracePt t="19578" x="2333625" y="3219450"/>
          <p14:tracePt t="19587" x="2338388" y="3219450"/>
          <p14:tracePt t="19590" x="2338388" y="3224213"/>
          <p14:tracePt t="19599" x="2352675" y="3224213"/>
          <p14:tracePt t="19610" x="2366963" y="3228975"/>
          <p14:tracePt t="19619" x="2386013" y="3224213"/>
          <p14:tracePt t="19629" x="2405063" y="3209925"/>
          <p14:tracePt t="19639" x="2419350" y="3200400"/>
          <p14:tracePt t="19649" x="2428875" y="3190875"/>
          <p14:tracePt t="19659" x="2433638" y="3186113"/>
          <p14:tracePt t="19670" x="2433638" y="3181350"/>
          <p14:tracePt t="19693" x="2433638" y="3176588"/>
          <p14:tracePt t="19700" x="2433638" y="3171825"/>
          <p14:tracePt t="19709" x="2428875" y="3167063"/>
          <p14:tracePt t="19720" x="2419350" y="3152775"/>
          <p14:tracePt t="19729" x="2395538" y="3138488"/>
          <p14:tracePt t="19739" x="2376488" y="3124200"/>
          <p14:tracePt t="19749" x="2362200" y="3119438"/>
          <p14:tracePt t="19759" x="2357438" y="3119438"/>
          <p14:tracePt t="19780" x="2352675" y="3119438"/>
          <p14:tracePt t="19789" x="2338388" y="3119438"/>
          <p14:tracePt t="19800" x="2314575" y="3128963"/>
          <p14:tracePt t="19810" x="2286000" y="3148013"/>
          <p14:tracePt t="19819" x="2262188" y="3167063"/>
          <p14:tracePt t="19830" x="2247900" y="3186113"/>
          <p14:tracePt t="19839" x="2243138" y="3190875"/>
          <p14:tracePt t="19849" x="2243138" y="3195638"/>
          <p14:tracePt t="19860" x="2243138" y="3200400"/>
          <p14:tracePt t="19879" x="2243138" y="3214688"/>
          <p14:tracePt t="19890" x="2252663" y="3224213"/>
          <p14:tracePt t="19900" x="2262188" y="3238500"/>
          <p14:tracePt t="19910" x="2271713" y="3257550"/>
          <p14:tracePt t="19920" x="2281238" y="3281363"/>
          <p14:tracePt t="19929" x="2290763" y="3300413"/>
          <p14:tracePt t="19940" x="2305050" y="3324225"/>
          <p14:tracePt t="19949" x="2314575" y="3333750"/>
          <p14:tracePt t="19959" x="2319338" y="3348038"/>
          <p14:tracePt t="19969" x="2324100" y="3348038"/>
          <p14:tracePt t="19979" x="2328863" y="3352800"/>
          <p14:tracePt t="20007" x="2333625" y="3352800"/>
          <p14:tracePt t="20014" x="2333625" y="3357563"/>
          <p14:tracePt t="20069" x="2338388" y="3357563"/>
          <p14:tracePt t="20114" x="2338388" y="3352800"/>
          <p14:tracePt t="20126" x="2338388" y="3348038"/>
          <p14:tracePt t="20131" x="2343150" y="3343275"/>
          <p14:tracePt t="20137" x="2343150" y="3338513"/>
          <p14:tracePt t="20143" x="2343150" y="3333750"/>
          <p14:tracePt t="20149" x="2347913" y="3328988"/>
          <p14:tracePt t="20160" x="2347913" y="3314700"/>
          <p14:tracePt t="20170" x="2347913" y="3295650"/>
          <p14:tracePt t="20179" x="2347913" y="3271838"/>
          <p14:tracePt t="20190" x="2347913" y="3248025"/>
          <p14:tracePt t="20200" x="2347913" y="3233738"/>
          <p14:tracePt t="20209" x="2347913" y="3219450"/>
          <p14:tracePt t="20219" x="2347913" y="3209925"/>
          <p14:tracePt t="20229" x="2347913" y="3205163"/>
          <p14:tracePt t="20334" x="2347913" y="3209925"/>
          <p14:tracePt t="20340" x="2352675" y="3214688"/>
          <p14:tracePt t="20349" x="2352675" y="3219450"/>
          <p14:tracePt t="20358" x="2357438" y="3219450"/>
          <p14:tracePt t="20560" x="2357438" y="3214688"/>
          <p14:tracePt t="20565" x="2357438" y="3209925"/>
          <p14:tracePt t="20570" x="2357438" y="3205163"/>
          <p14:tracePt t="20580" x="2357438" y="3195638"/>
          <p14:tracePt t="20590" x="2357438" y="3181350"/>
          <p14:tracePt t="20599" x="2357438" y="3171825"/>
          <p14:tracePt t="20610" x="2357438" y="3162300"/>
          <p14:tracePt t="20619" x="2357438" y="3157538"/>
          <p14:tracePt t="20630" x="2357438" y="3152775"/>
          <p14:tracePt t="22196" x="2362200" y="3157538"/>
          <p14:tracePt t="22200" x="2362200" y="3167063"/>
          <p14:tracePt t="22210" x="2376488" y="3190875"/>
          <p14:tracePt t="22220" x="2390775" y="3224213"/>
          <p14:tracePt t="22230" x="2400300" y="3257550"/>
          <p14:tracePt t="22240" x="2414588" y="3290888"/>
          <p14:tracePt t="22250" x="2419350" y="3309938"/>
          <p14:tracePt t="22440" x="2424113" y="3309938"/>
          <p14:tracePt t="22442" x="2424113" y="3314700"/>
          <p14:tracePt t="22450" x="2424113" y="3319463"/>
          <p14:tracePt t="22460" x="2424113" y="3333750"/>
          <p14:tracePt t="22470" x="2428875" y="3343275"/>
          <p14:tracePt t="22480" x="2428875" y="3348038"/>
          <p14:tracePt t="22490" x="2428875" y="3357563"/>
          <p14:tracePt t="22743" x="2428875" y="3352800"/>
          <p14:tracePt t="22745" x="2433638" y="3352800"/>
          <p14:tracePt t="22750" x="2433638" y="3348038"/>
          <p14:tracePt t="22760" x="2443163" y="3328988"/>
          <p14:tracePt t="22770" x="2447925" y="3295650"/>
          <p14:tracePt t="22771" x="2452688" y="3290888"/>
          <p14:tracePt t="22780" x="2457450" y="3248025"/>
          <p14:tracePt t="22790" x="2462213" y="3205163"/>
          <p14:tracePt t="22800" x="2466975" y="3167063"/>
          <p14:tracePt t="22810" x="2471738" y="3138488"/>
          <p14:tracePt t="22820" x="2476500" y="3119438"/>
          <p14:tracePt t="22830" x="2476500" y="3105150"/>
          <p14:tracePt t="22840" x="2476500" y="3095625"/>
          <p14:tracePt t="22850" x="2476500" y="3081338"/>
          <p14:tracePt t="22860" x="2476500" y="3071813"/>
          <p14:tracePt t="22870" x="2476500" y="3062288"/>
          <p14:tracePt t="23053" x="2476500" y="3057525"/>
          <p14:tracePt t="23062" x="2471738" y="3052763"/>
          <p14:tracePt t="23070" x="2466975" y="3052763"/>
          <p14:tracePt t="23080" x="2457450" y="3048000"/>
          <p14:tracePt t="23090" x="2452688" y="3043238"/>
          <p14:tracePt t="23185" x="2447925" y="3043238"/>
          <p14:tracePt t="23191" x="2447925" y="3048000"/>
          <p14:tracePt t="23193" x="2443163" y="3048000"/>
          <p14:tracePt t="23200" x="2443163" y="3052763"/>
          <p14:tracePt t="32073" x="2447925" y="3052763"/>
          <p14:tracePt t="32077" x="2452688" y="3052763"/>
          <p14:tracePt t="32081" x="2466975" y="3052763"/>
          <p14:tracePt t="32091" x="2486025" y="3048000"/>
          <p14:tracePt t="32101" x="2490788" y="3028950"/>
          <p14:tracePt t="32111" x="2500313" y="3009900"/>
          <p14:tracePt t="32121" x="2505075" y="2990850"/>
          <p14:tracePt t="32131" x="2514600" y="2981325"/>
          <p14:tracePt t="32141" x="2519363" y="2976563"/>
          <p14:tracePt t="32151" x="2524125" y="2976563"/>
          <p14:tracePt t="32161" x="2533650" y="2976563"/>
          <p14:tracePt t="32171" x="2547938" y="2971800"/>
          <p14:tracePt t="32181" x="2576513" y="2962275"/>
          <p14:tracePt t="32191" x="2638425" y="2933700"/>
          <p14:tracePt t="32201" x="2752725" y="2886075"/>
          <p14:tracePt t="32211" x="2914650" y="2828925"/>
          <p14:tracePt t="32221" x="3067050" y="2767013"/>
          <p14:tracePt t="32231" x="3190875" y="2728913"/>
          <p14:tracePt t="32241" x="3248025" y="2714625"/>
          <p14:tracePt t="32251" x="3276600" y="2709863"/>
          <p14:tracePt t="32261" x="3286125" y="2709863"/>
          <p14:tracePt t="32271" x="3300413" y="2705100"/>
          <p14:tracePt t="32281" x="3309938" y="2700338"/>
          <p14:tracePt t="32291" x="3328988" y="2690813"/>
          <p14:tracePt t="32301" x="3362325" y="2662238"/>
          <p14:tracePt t="32311" x="3443288" y="2609850"/>
          <p14:tracePt t="32321" x="3538538" y="2562225"/>
          <p14:tracePt t="32331" x="3671888" y="2500313"/>
          <p14:tracePt t="32341" x="3824288" y="2443163"/>
          <p14:tracePt t="32351" x="4014788" y="2395538"/>
          <p14:tracePt t="32361" x="4238625" y="2343150"/>
          <p14:tracePt t="32371" x="4486275" y="2295525"/>
          <p14:tracePt t="32381" x="4733925" y="2266950"/>
          <p14:tracePt t="32391" x="5010150" y="2247900"/>
          <p14:tracePt t="32401" x="5276850" y="2247900"/>
          <p14:tracePt t="32411" x="5553075" y="2252663"/>
          <p14:tracePt t="32421" x="5795963" y="2271713"/>
          <p14:tracePt t="32431" x="6005513" y="2295525"/>
          <p14:tracePt t="32441" x="6167438" y="2319338"/>
          <p14:tracePt t="32451" x="6276975" y="2347913"/>
          <p14:tracePt t="32461" x="6343650" y="2362200"/>
          <p14:tracePt t="32471" x="6400800" y="2390775"/>
          <p14:tracePt t="32481" x="6453188" y="2424113"/>
          <p14:tracePt t="32491" x="6500813" y="2466975"/>
          <p14:tracePt t="32501" x="6572250" y="2528888"/>
          <p14:tracePt t="32511" x="6672263" y="2614613"/>
          <p14:tracePt t="32521" x="6805613" y="2728913"/>
          <p14:tracePt t="32531" x="6991350" y="2886075"/>
          <p14:tracePt t="32541" x="7138988" y="3000375"/>
          <p14:tracePt t="32551" x="7277100" y="3100388"/>
          <p14:tracePt t="32561" x="7362825" y="3162300"/>
          <p14:tracePt t="32563" x="7377113" y="3176588"/>
          <p14:tracePt t="32571" x="7415213" y="3205163"/>
          <p14:tracePt t="32581" x="7453313" y="3257550"/>
          <p14:tracePt t="32591" x="7505700" y="3319463"/>
          <p14:tracePt t="32601" x="7562850" y="3409950"/>
          <p14:tracePt t="32611" x="7629525" y="3519488"/>
          <p14:tracePt t="32621" x="7691438" y="3657600"/>
          <p14:tracePt t="32631" x="7748588" y="3824288"/>
          <p14:tracePt t="32641" x="7800975" y="4000500"/>
          <p14:tracePt t="32651" x="7829550" y="4167188"/>
          <p14:tracePt t="32661" x="7843838" y="4286250"/>
          <p14:tracePt t="32671" x="7843838" y="4357688"/>
          <p14:tracePt t="32681" x="7820025" y="4395788"/>
          <p14:tracePt t="32691" x="7781925" y="4433888"/>
          <p14:tracePt t="32701" x="7743825" y="4486275"/>
          <p14:tracePt t="32711" x="7705725" y="4543425"/>
          <p14:tracePt t="32721" x="7667625" y="4600575"/>
          <p14:tracePt t="32731" x="7634288" y="4667250"/>
          <p14:tracePt t="32741" x="7610475" y="4719638"/>
          <p14:tracePt t="32751" x="7581900" y="4767263"/>
          <p14:tracePt t="32761" x="7562850" y="4810125"/>
          <p14:tracePt t="32771" x="7539038" y="4848225"/>
          <p14:tracePt t="32781" x="7510463" y="4886325"/>
          <p14:tracePt t="32791" x="7491413" y="4919663"/>
          <p14:tracePt t="32801" x="7467600" y="4948238"/>
          <p14:tracePt t="32811" x="7439025" y="4986338"/>
          <p14:tracePt t="32821" x="7415213" y="5010150"/>
          <p14:tracePt t="32831" x="7386638" y="5038725"/>
          <p14:tracePt t="32841" x="7348538" y="5067300"/>
          <p14:tracePt t="32851" x="7315200" y="5086350"/>
          <p14:tracePt t="32861" x="7272338" y="5114925"/>
          <p14:tracePt t="32871" x="7229475" y="5148263"/>
          <p14:tracePt t="32881" x="7177088" y="5186363"/>
          <p14:tracePt t="32891" x="7134225" y="5219700"/>
          <p14:tracePt t="32901" x="7091363" y="5257800"/>
          <p14:tracePt t="32911" x="7053263" y="5295900"/>
          <p14:tracePt t="32921" x="7019925" y="5324475"/>
          <p14:tracePt t="32931" x="6991350" y="5353050"/>
          <p14:tracePt t="32941" x="6972300" y="5372100"/>
          <p14:tracePt t="32951" x="6953250" y="5386388"/>
          <p14:tracePt t="32961" x="6943725" y="5391150"/>
          <p14:tracePt t="33170" x="6938963" y="5391150"/>
          <p14:tracePt t="33179" x="6934200" y="5386388"/>
          <p14:tracePt t="33191" x="6915150" y="5376863"/>
          <p14:tracePt t="33201" x="6896100" y="5362575"/>
          <p14:tracePt t="33211" x="6867525" y="5338763"/>
          <p14:tracePt t="33221" x="6838950" y="5310188"/>
          <p14:tracePt t="33231" x="6805613" y="5281613"/>
          <p14:tracePt t="33241" x="6781800" y="5262563"/>
          <p14:tracePt t="33251" x="6762750" y="5238750"/>
          <p14:tracePt t="33261" x="6748463" y="5219700"/>
          <p14:tracePt t="33271" x="6738938" y="5205413"/>
          <p14:tracePt t="33281" x="6729413" y="5186363"/>
          <p14:tracePt t="33291" x="6719888" y="5172075"/>
          <p14:tracePt t="33301" x="6710363" y="5153025"/>
          <p14:tracePt t="33311" x="6700838" y="5129213"/>
          <p14:tracePt t="33321" x="6696075" y="5119688"/>
          <p14:tracePt t="33331" x="6691313" y="5114925"/>
          <p14:tracePt t="33341" x="6691313" y="5110163"/>
          <p14:tracePt t="33494" x="6691313" y="5105400"/>
          <p14:tracePt t="33501" x="6691313" y="5100638"/>
          <p14:tracePt t="33503" x="6686550" y="5100638"/>
          <p14:tracePt t="35599" x="6686550" y="5095875"/>
          <p14:tracePt t="35603" x="6686550" y="5091113"/>
          <p14:tracePt t="35607" x="6686550" y="5081588"/>
          <p14:tracePt t="35611" x="6686550" y="5076825"/>
          <p14:tracePt t="35622" x="6691313" y="5038725"/>
          <p14:tracePt t="35631" x="6691313" y="5010150"/>
          <p14:tracePt t="35641" x="6691313" y="4986338"/>
          <p14:tracePt t="35651" x="6686550" y="4972050"/>
          <p14:tracePt t="35661" x="6686550" y="4967288"/>
          <p14:tracePt t="35779" x="6681788" y="4967288"/>
          <p14:tracePt t="35783" x="6677025" y="4962525"/>
          <p14:tracePt t="35791" x="6672263" y="4957763"/>
          <p14:tracePt t="35801" x="6657975" y="4957763"/>
          <p14:tracePt t="35811" x="6643688" y="4948238"/>
          <p14:tracePt t="35821" x="6634163" y="4943475"/>
          <p14:tracePt t="35832" x="6624638" y="4943475"/>
          <p14:tracePt t="35841" x="6624638" y="4938713"/>
          <p14:tracePt t="35851" x="6619875" y="4938713"/>
          <p14:tracePt t="35861" x="6615113" y="4933950"/>
          <p14:tracePt t="35871" x="6615113" y="4929188"/>
          <p14:tracePt t="35891" x="6605588" y="4929188"/>
          <p14:tracePt t="35901" x="6600825" y="4919663"/>
          <p14:tracePt t="35911" x="6591300" y="4914900"/>
          <p14:tracePt t="35921" x="6586538" y="4910138"/>
          <p14:tracePt t="35997" x="6581775" y="4910138"/>
          <p14:tracePt t="36004" x="6577013" y="4914900"/>
          <p14:tracePt t="36012" x="6572250" y="4919663"/>
          <p14:tracePt t="36021" x="6567488" y="4924425"/>
          <p14:tracePt t="36031" x="6557963" y="4938713"/>
          <p14:tracePt t="36041" x="6548438" y="4953000"/>
          <p14:tracePt t="36051" x="6543675" y="4972050"/>
          <p14:tracePt t="36061" x="6534150" y="4981575"/>
          <p14:tracePt t="36063" x="6534150" y="4986338"/>
          <p14:tracePt t="36071" x="6534150" y="4991100"/>
          <p14:tracePt t="36081" x="6534150" y="4995863"/>
          <p14:tracePt t="36123" x="6529388" y="4995863"/>
          <p14:tracePt t="50222" x="6534150" y="4995863"/>
          <p14:tracePt t="50224" x="6538913" y="4995863"/>
          <p14:tracePt t="50232" x="6553200" y="4995863"/>
          <p14:tracePt t="50242" x="6572250" y="4995863"/>
          <p14:tracePt t="50253" x="6600825" y="5000625"/>
          <p14:tracePt t="50263" x="6629400" y="5005388"/>
          <p14:tracePt t="50273" x="6662738" y="4986338"/>
          <p14:tracePt t="50283" x="6705600" y="4953000"/>
          <p14:tracePt t="50292" x="6738938" y="4924425"/>
          <p14:tracePt t="50302" x="6762750" y="4914900"/>
          <p14:tracePt t="50313" x="6786563" y="4924425"/>
          <p14:tracePt t="50322" x="6810375" y="4943475"/>
          <p14:tracePt t="50332" x="6858000" y="4962525"/>
          <p14:tracePt t="50343" x="6905625" y="4967288"/>
          <p14:tracePt t="50353" x="6919913" y="4972050"/>
          <p14:tracePt t="50363" x="6919913" y="5000625"/>
          <p14:tracePt t="50373" x="6886575" y="5062538"/>
          <p14:tracePt t="50383" x="6848475" y="5124450"/>
          <p14:tracePt t="50393" x="6819900" y="5172075"/>
          <p14:tracePt t="50403" x="6800850" y="5219700"/>
          <p14:tracePt t="50412" x="6796088" y="5229225"/>
          <p14:tracePt t="50944" x="6796088" y="5224463"/>
          <p14:tracePt t="50946" x="6796088" y="5219700"/>
          <p14:tracePt t="50953" x="6791325" y="5205413"/>
          <p14:tracePt t="50963" x="6781800" y="5176838"/>
          <p14:tracePt t="50973" x="6767513" y="5133975"/>
          <p14:tracePt t="50983" x="6734175" y="5086350"/>
          <p14:tracePt t="50993" x="6672263" y="5010150"/>
          <p14:tracePt t="51003" x="6600825" y="4929188"/>
          <p14:tracePt t="51013" x="6524625" y="4848225"/>
          <p14:tracePt t="51023" x="6453188" y="4814888"/>
          <p14:tracePt t="51033" x="6405563" y="4791075"/>
          <p14:tracePt t="51043" x="6348413" y="4757738"/>
          <p14:tracePt t="51053" x="6272213" y="4714875"/>
          <p14:tracePt t="51063" x="6162675" y="4657725"/>
          <p14:tracePt t="51065" x="6138863" y="4643438"/>
          <p14:tracePt t="51073" x="6048375" y="4605338"/>
          <p14:tracePt t="51083" x="5900738" y="4538663"/>
          <p14:tracePt t="51093" x="5786438" y="4486275"/>
          <p14:tracePt t="51103" x="5724525" y="4452938"/>
          <p14:tracePt t="51113" x="5700713" y="4438650"/>
          <p14:tracePt t="51148" x="5695950" y="4438650"/>
          <p14:tracePt t="51154" x="5695950" y="4433888"/>
          <p14:tracePt t="51156" x="5691188" y="4433888"/>
          <p14:tracePt t="51162" x="5686425" y="4429125"/>
          <p14:tracePt t="51173" x="5672138" y="4424363"/>
          <p14:tracePt t="51182" x="5662613" y="4419600"/>
          <p14:tracePt t="51193" x="5657850" y="4414838"/>
          <p14:tracePt t="51259" x="5653088" y="4414838"/>
          <p14:tracePt t="51267" x="5648325" y="4414838"/>
          <p14:tracePt t="51275" x="5643563" y="4414838"/>
          <p14:tracePt t="51282" x="5638800" y="4414838"/>
          <p14:tracePt t="51284" x="5638800" y="4410075"/>
          <p14:tracePt t="51293" x="5634038" y="4410075"/>
          <p14:tracePt t="51303" x="5634038" y="4405313"/>
          <p14:tracePt t="51313" x="5629275" y="4405313"/>
          <p14:tracePt t="51322" x="5624513" y="4405313"/>
          <p14:tracePt t="51332" x="5619750" y="4405313"/>
          <p14:tracePt t="51343" x="5619750" y="4400550"/>
          <p14:tracePt t="51567" x="5614988" y="4400550"/>
          <p14:tracePt t="51569" x="5614988" y="4405313"/>
          <p14:tracePt t="51573" x="5610225" y="4414838"/>
          <p14:tracePt t="51583" x="5591175" y="4448175"/>
          <p14:tracePt t="51593" x="5567363" y="4495800"/>
          <p14:tracePt t="51603" x="5543550" y="4543425"/>
          <p14:tracePt t="51613" x="5519738" y="4595813"/>
          <p14:tracePt t="51623" x="5500688" y="4638675"/>
          <p14:tracePt t="51633" x="5481638" y="4662488"/>
          <p14:tracePt t="51643" x="5462588" y="4691063"/>
          <p14:tracePt t="51653" x="5443538" y="4724400"/>
          <p14:tracePt t="51663" x="5414963" y="4767263"/>
          <p14:tracePt t="51673" x="5376863" y="4819650"/>
          <p14:tracePt t="51683" x="5338763" y="4886325"/>
          <p14:tracePt t="51693" x="5310188" y="4943475"/>
          <p14:tracePt t="51703" x="5286375" y="4991100"/>
          <p14:tracePt t="51713" x="5267325" y="5029200"/>
          <p14:tracePt t="51723" x="5262563" y="5053013"/>
          <p14:tracePt t="51733" x="5257800" y="5067300"/>
          <p14:tracePt t="51742" x="5253038" y="5072063"/>
          <p14:tracePt t="51752" x="5253038" y="5076825"/>
          <p14:tracePt t="51806" x="5253038" y="5081588"/>
          <p14:tracePt t="51813" x="5253038" y="5086350"/>
          <p14:tracePt t="51815" x="5253038" y="5091113"/>
          <p14:tracePt t="51823" x="5248275" y="5110163"/>
          <p14:tracePt t="51833" x="5248275" y="5129213"/>
          <p14:tracePt t="51843" x="5248275" y="5148263"/>
          <p14:tracePt t="51853" x="5248275" y="5162550"/>
          <p14:tracePt t="51863" x="5248275" y="5172075"/>
          <p14:tracePt t="51873" x="5253038" y="5176838"/>
          <p14:tracePt t="51956" x="5253038" y="5181600"/>
          <p14:tracePt t="51974" x="5253038" y="5186363"/>
          <p14:tracePt t="51979" x="5253038" y="5191125"/>
          <p14:tracePt t="51994" x="5257800" y="5191125"/>
          <p14:tracePt t="52001" x="5257800" y="5195888"/>
          <p14:tracePt t="52055" x="5257800" y="5200650"/>
          <p14:tracePt t="52058" x="5257800" y="5205413"/>
          <p14:tracePt t="52063" x="5257800" y="5210175"/>
          <p14:tracePt t="52072" x="5257800" y="5219700"/>
          <p14:tracePt t="52083" x="5262563" y="5224463"/>
          <p14:tracePt t="52272" x="5262563" y="5229225"/>
          <p14:tracePt t="52274" x="5262563" y="5233988"/>
          <p14:tracePt t="52283" x="5257800" y="5238750"/>
          <p14:tracePt t="52293" x="5253038" y="5253038"/>
          <p14:tracePt t="52313" x="5248275" y="5262563"/>
          <p14:tracePt t="52333" x="5248275" y="5267325"/>
          <p14:tracePt t="52343" x="5243513" y="5272088"/>
          <p14:tracePt t="52367" x="5243513" y="5276850"/>
          <p14:tracePt t="52569" x="5238750" y="5276850"/>
          <p14:tracePt t="52580" x="5233988" y="5276850"/>
          <p14:tracePt t="52582" x="5233988" y="5272088"/>
          <p14:tracePt t="52595" x="5229225" y="5272088"/>
          <p14:tracePt t="52604" x="5224463" y="5272088"/>
          <p14:tracePt t="52607" x="5224463" y="5267325"/>
          <p14:tracePt t="52615" x="5219700" y="5267325"/>
          <p14:tracePt t="52633" x="5219700" y="5262563"/>
          <p14:tracePt t="53101" x="5214938" y="5262563"/>
          <p14:tracePt t="53177" x="5214938" y="5257800"/>
          <p14:tracePt t="53221" x="5214938" y="5253038"/>
          <p14:tracePt t="53223" x="5214938" y="5248275"/>
          <p14:tracePt t="53226" x="5214938" y="5243513"/>
          <p14:tracePt t="53233" x="5214938" y="5233988"/>
          <p14:tracePt t="53243" x="5219700" y="5210175"/>
          <p14:tracePt t="53253" x="5219700" y="5195888"/>
          <p14:tracePt t="53263" x="5219700" y="5181600"/>
          <p14:tracePt t="53273" x="5219700" y="5167313"/>
          <p14:tracePt t="53283" x="5219700" y="5153025"/>
          <p14:tracePt t="53293" x="5219700" y="5124450"/>
          <p14:tracePt t="53303" x="5219700" y="5105400"/>
          <p14:tracePt t="53313" x="5219700" y="5076825"/>
          <p14:tracePt t="53323" x="5219700" y="5057775"/>
          <p14:tracePt t="53333" x="5200650" y="5048250"/>
          <p14:tracePt t="53343" x="5176838" y="5038725"/>
          <p14:tracePt t="53353" x="5162550" y="5038725"/>
          <p14:tracePt t="53363" x="5148263" y="5038725"/>
          <p14:tracePt t="53373" x="5133975" y="5053013"/>
          <p14:tracePt t="53383" x="5124450" y="5057775"/>
          <p14:tracePt t="53703" x="5124450" y="5062538"/>
          <p14:tracePt t="53725" x="5181600" y="4972050"/>
          <p14:tracePt t="53730" x="5186363" y="4972050"/>
          <p14:tracePt t="53733" x="5186363" y="4976813"/>
          <p14:tracePt t="53743" x="5176838" y="4933950"/>
          <p14:tracePt t="53753" x="5172075" y="4953000"/>
          <p14:tracePt t="53763" x="5172075" y="4981575"/>
          <p14:tracePt t="53783" x="5176838" y="4972050"/>
          <p14:tracePt t="53793" x="5200650" y="4972050"/>
          <p14:tracePt t="53819" x="5200650" y="4967288"/>
          <p14:tracePt t="53824" x="5200650" y="4962525"/>
          <p14:tracePt t="53833" x="5200650" y="4953000"/>
          <p14:tracePt t="53843" x="5210175" y="4938713"/>
          <p14:tracePt t="53853" x="5224463" y="4924425"/>
          <p14:tracePt t="53863" x="5243513" y="4905375"/>
          <p14:tracePt t="53873" x="5272088" y="4881563"/>
          <p14:tracePt t="53883" x="5300663" y="4867275"/>
          <p14:tracePt t="54114" x="5295900" y="4872038"/>
          <p14:tracePt t="54121" x="5291138" y="4876800"/>
          <p14:tracePt t="54124" x="5291138" y="4881563"/>
          <p14:tracePt t="54133" x="5291138" y="4891088"/>
          <p14:tracePt t="54143" x="5286375" y="4900613"/>
          <p14:tracePt t="54153" x="5286375" y="4914900"/>
          <p14:tracePt t="54163" x="5281613" y="4924425"/>
          <p14:tracePt t="54173" x="5272088" y="4943475"/>
          <p14:tracePt t="54183" x="5267325" y="4967288"/>
          <p14:tracePt t="54193" x="5257800" y="4991100"/>
          <p14:tracePt t="54203" x="5248275" y="5010150"/>
          <p14:tracePt t="54213" x="5243513" y="5029200"/>
          <p14:tracePt t="54223" x="5243513" y="5048250"/>
          <p14:tracePt t="54233" x="5243513" y="5067300"/>
          <p14:tracePt t="54243" x="5233988" y="5081588"/>
          <p14:tracePt t="54253" x="5229225" y="5105400"/>
          <p14:tracePt t="54263" x="5229225" y="5124450"/>
          <p14:tracePt t="54273" x="5224463" y="5138738"/>
          <p14:tracePt t="54283" x="5219700" y="5143500"/>
          <p14:tracePt t="54293" x="5219700" y="5148263"/>
          <p14:tracePt t="54547" x="5219700" y="5143500"/>
          <p14:tracePt t="54905" x="5219700" y="5138738"/>
          <p14:tracePt t="54909" x="5219700" y="5133975"/>
          <p14:tracePt t="54914" x="5219700" y="5129213"/>
          <p14:tracePt t="54923" x="5219700" y="5119688"/>
          <p14:tracePt t="54933" x="5219700" y="5105400"/>
          <p14:tracePt t="54943" x="5224463" y="5086350"/>
          <p14:tracePt t="54953" x="5229225" y="5053013"/>
          <p14:tracePt t="54963" x="5233988" y="5024438"/>
          <p14:tracePt t="54973" x="5243513" y="4981575"/>
          <p14:tracePt t="54983" x="5257800" y="4943475"/>
          <p14:tracePt t="54993" x="5267325" y="4905375"/>
          <p14:tracePt t="55003" x="5276850" y="4876800"/>
          <p14:tracePt t="55013" x="5281613" y="4848225"/>
          <p14:tracePt t="55023" x="5286375" y="4819650"/>
          <p14:tracePt t="55033" x="5286375" y="4781550"/>
          <p14:tracePt t="55043" x="5286375" y="4743450"/>
          <p14:tracePt t="55053" x="5286375" y="4681538"/>
          <p14:tracePt t="55063" x="5286375" y="4605338"/>
          <p14:tracePt t="55065" x="5286375" y="4586288"/>
          <p14:tracePt t="55073" x="5286375" y="4519613"/>
          <p14:tracePt t="55083" x="5286375" y="4429125"/>
          <p14:tracePt t="55093" x="5291138" y="4357688"/>
          <p14:tracePt t="55103" x="5295900" y="4300538"/>
          <p14:tracePt t="55113" x="5295900" y="4257675"/>
          <p14:tracePt t="55123" x="5300663" y="4219575"/>
          <p14:tracePt t="55133" x="5300663" y="4186238"/>
          <p14:tracePt t="55143" x="5300663" y="4157663"/>
          <p14:tracePt t="55153" x="5300663" y="4114800"/>
          <p14:tracePt t="55163" x="5300663" y="4057650"/>
          <p14:tracePt t="55173" x="5300663" y="3990975"/>
          <p14:tracePt t="55183" x="5305425" y="3914775"/>
          <p14:tracePt t="55193" x="5310188" y="3843338"/>
          <p14:tracePt t="55203" x="5310188" y="3786188"/>
          <p14:tracePt t="55213" x="5310188" y="3743325"/>
          <p14:tracePt t="55223" x="5310188" y="3719513"/>
          <p14:tracePt t="55233" x="5310188" y="3700463"/>
          <p14:tracePt t="55243" x="5310188" y="3690938"/>
          <p14:tracePt t="55253" x="5310188" y="3686175"/>
          <p14:tracePt t="55433" x="5310188" y="3690938"/>
          <p14:tracePt t="55438" x="5310188" y="3695700"/>
          <p14:tracePt t="55445" x="5310188" y="3700463"/>
          <p14:tracePt t="55453" x="5310188" y="3705225"/>
          <p14:tracePt t="55463" x="5310188" y="3719513"/>
          <p14:tracePt t="55473" x="5310188" y="3738563"/>
          <p14:tracePt t="55483" x="5310188" y="3762375"/>
          <p14:tracePt t="55493" x="5310188" y="3790950"/>
          <p14:tracePt t="55503" x="5310188" y="3833813"/>
          <p14:tracePt t="55513" x="5310188" y="3881438"/>
          <p14:tracePt t="55523" x="5310188" y="3933825"/>
          <p14:tracePt t="55533" x="5310188" y="3986213"/>
          <p14:tracePt t="55543" x="5305425" y="4048125"/>
          <p14:tracePt t="55553" x="5300663" y="4110038"/>
          <p14:tracePt t="55563" x="5291138" y="4176713"/>
          <p14:tracePt t="55565" x="5291138" y="4191000"/>
          <p14:tracePt t="55573" x="5286375" y="4248150"/>
          <p14:tracePt t="55583" x="5281613" y="4324350"/>
          <p14:tracePt t="55593" x="5276850" y="4395788"/>
          <p14:tracePt t="55603" x="5272088" y="4462463"/>
          <p14:tracePt t="55613" x="5272088" y="4514850"/>
          <p14:tracePt t="55623" x="5267325" y="4557713"/>
          <p14:tracePt t="55633" x="5262563" y="4595813"/>
          <p14:tracePt t="55643" x="5262563" y="4629150"/>
          <p14:tracePt t="55653" x="5262563" y="4662488"/>
          <p14:tracePt t="55663" x="5257800" y="4700588"/>
          <p14:tracePt t="55673" x="5253038" y="4729163"/>
          <p14:tracePt t="55683" x="5253038" y="4762500"/>
          <p14:tracePt t="55693" x="5248275" y="4795838"/>
          <p14:tracePt t="55703" x="5243513" y="4838700"/>
          <p14:tracePt t="55713" x="5233988" y="4891088"/>
          <p14:tracePt t="55723" x="5224463" y="4938713"/>
          <p14:tracePt t="55733" x="5214938" y="4995863"/>
          <p14:tracePt t="55743" x="5205413" y="5048250"/>
          <p14:tracePt t="55753" x="5195888" y="5091113"/>
          <p14:tracePt t="55763" x="5191125" y="5138738"/>
          <p14:tracePt t="55773" x="5191125" y="5186363"/>
          <p14:tracePt t="55783" x="5186363" y="5243513"/>
          <p14:tracePt t="55793" x="5186363" y="5295900"/>
          <p14:tracePt t="55803" x="5181600" y="5353050"/>
          <p14:tracePt t="55813" x="5176838" y="5405438"/>
          <p14:tracePt t="55823" x="5172075" y="5443538"/>
          <p14:tracePt t="55833" x="5167313" y="5472113"/>
          <p14:tracePt t="55843" x="5162550" y="5495925"/>
          <p14:tracePt t="55853" x="5162550" y="5500688"/>
          <p14:tracePt t="56062" x="5162550" y="5495925"/>
          <p14:tracePt t="56067" x="5162550" y="5491163"/>
          <p14:tracePt t="56073" x="5162550" y="5476875"/>
          <p14:tracePt t="56083" x="5162550" y="5438775"/>
          <p14:tracePt t="56093" x="5162550" y="5391150"/>
          <p14:tracePt t="56103" x="5172075" y="5338763"/>
          <p14:tracePt t="56113" x="5186363" y="5267325"/>
          <p14:tracePt t="56123" x="5200650" y="5195888"/>
          <p14:tracePt t="56133" x="5219700" y="5105400"/>
          <p14:tracePt t="56143" x="5243513" y="4991100"/>
          <p14:tracePt t="56153" x="5262563" y="4872038"/>
          <p14:tracePt t="56163" x="5281613" y="4743450"/>
          <p14:tracePt t="56173" x="5300663" y="4629150"/>
          <p14:tracePt t="56183" x="5314950" y="4519613"/>
          <p14:tracePt t="56193" x="5324475" y="4424363"/>
          <p14:tracePt t="56203" x="5338763" y="4343400"/>
          <p14:tracePt t="56213" x="5348288" y="4271963"/>
          <p14:tracePt t="56223" x="5357813" y="4214813"/>
          <p14:tracePt t="56233" x="5362575" y="4167188"/>
          <p14:tracePt t="56243" x="5367338" y="4133850"/>
          <p14:tracePt t="56253" x="5367338" y="4119563"/>
          <p14:tracePt t="56263" x="5367338" y="4114800"/>
          <p14:tracePt t="56358" x="5367338" y="4119563"/>
          <p14:tracePt t="56360" x="5367338" y="4124325"/>
          <p14:tracePt t="56363" x="5367338" y="4129088"/>
          <p14:tracePt t="56373" x="5367338" y="4162425"/>
          <p14:tracePt t="56383" x="5367338" y="4200525"/>
          <p14:tracePt t="56393" x="5372100" y="4252913"/>
          <p14:tracePt t="56403" x="5376863" y="4314825"/>
          <p14:tracePt t="56413" x="5386388" y="4381500"/>
          <p14:tracePt t="56423" x="5405438" y="4452938"/>
          <p14:tracePt t="56433" x="5424488" y="4533900"/>
          <p14:tracePt t="56443" x="5443538" y="4624388"/>
          <p14:tracePt t="56453" x="5457825" y="4719638"/>
          <p14:tracePt t="56463" x="5467350" y="4805363"/>
          <p14:tracePt t="56473" x="5467350" y="4872038"/>
          <p14:tracePt t="56483" x="5467350" y="4929188"/>
          <p14:tracePt t="56493" x="5467350" y="4953000"/>
          <p14:tracePt t="56503" x="5467350" y="4957763"/>
          <p14:tracePt t="56649" x="5467350" y="4953000"/>
          <p14:tracePt t="56650" x="5462588" y="4953000"/>
          <p14:tracePt t="56656" x="5462588" y="4948238"/>
          <p14:tracePt t="56663" x="5453063" y="4933950"/>
          <p14:tracePt t="56673" x="5438775" y="4910138"/>
          <p14:tracePt t="56683" x="5419725" y="4862513"/>
          <p14:tracePt t="56693" x="5395913" y="4791075"/>
          <p14:tracePt t="56703" x="5372100" y="4705350"/>
          <p14:tracePt t="56713" x="5348288" y="4614863"/>
          <p14:tracePt t="56723" x="5338763" y="4533900"/>
          <p14:tracePt t="56733" x="5324475" y="4476750"/>
          <p14:tracePt t="56743" x="5314950" y="4438650"/>
          <p14:tracePt t="56753" x="5310188" y="4400550"/>
          <p14:tracePt t="56763" x="5305425" y="4357688"/>
          <p14:tracePt t="56773" x="5295900" y="4314825"/>
          <p14:tracePt t="56783" x="5291138" y="4267200"/>
          <p14:tracePt t="56793" x="5286375" y="4224338"/>
          <p14:tracePt t="56803" x="5281613" y="4186238"/>
          <p14:tracePt t="56813" x="5276850" y="4157663"/>
          <p14:tracePt t="56823" x="5276850" y="4143375"/>
          <p14:tracePt t="56833" x="5272088" y="4133850"/>
          <p14:tracePt t="57026" x="5267325" y="4138613"/>
          <p14:tracePt t="57033" x="5262563" y="4148138"/>
          <p14:tracePt t="57043" x="5257800" y="4162425"/>
          <p14:tracePt t="57053" x="5253038" y="4186238"/>
          <p14:tracePt t="57063" x="5248275" y="4200525"/>
          <p14:tracePt t="57065" x="5248275" y="4205288"/>
          <p14:tracePt t="57073" x="5243513" y="4214813"/>
          <p14:tracePt t="57083" x="5238750" y="4229100"/>
          <p14:tracePt t="57093" x="5233988" y="4233863"/>
          <p14:tracePt t="57103" x="5233988" y="4238625"/>
          <p14:tracePt t="57113" x="5233988" y="4243388"/>
          <p14:tracePt t="57133" x="5233988" y="4252913"/>
          <p14:tracePt t="57143" x="5233988" y="4257675"/>
          <p14:tracePt t="57163" x="5233988" y="4262438"/>
          <p14:tracePt t="57411" x="5229225" y="4262438"/>
          <p14:tracePt t="58884" x="5224463" y="4262438"/>
          <p14:tracePt t="58891" x="5219700" y="4262438"/>
          <p14:tracePt t="58895" x="5219700" y="4257675"/>
          <p14:tracePt t="58904" x="5210175" y="4252913"/>
          <p14:tracePt t="58913" x="5205413" y="4248150"/>
          <p14:tracePt t="59053" x="5205413" y="4243388"/>
          <p14:tracePt t="59062" x="5205413" y="4238625"/>
          <p14:tracePt t="59068" x="5205413" y="4233863"/>
          <p14:tracePt t="59073" x="5205413" y="4229100"/>
          <p14:tracePt t="59083" x="5205413" y="4219575"/>
          <p14:tracePt t="59093" x="5205413" y="4214813"/>
          <p14:tracePt t="59165" x="5205413" y="4210050"/>
          <p14:tracePt t="59173" x="5205413" y="4205288"/>
          <p14:tracePt t="59178" x="5205413" y="4200525"/>
          <p14:tracePt t="59183" x="5205413" y="4191000"/>
          <p14:tracePt t="59193" x="5200650" y="4167188"/>
          <p14:tracePt t="59203" x="5200650" y="4143375"/>
          <p14:tracePt t="59213" x="5195888" y="4124325"/>
          <p14:tracePt t="59223" x="5191125" y="4100513"/>
          <p14:tracePt t="59233" x="5186363" y="4086225"/>
          <p14:tracePt t="59243" x="5181600" y="4062413"/>
          <p14:tracePt t="59253" x="5176838" y="4038600"/>
          <p14:tracePt t="59263" x="5167313" y="4014788"/>
          <p14:tracePt t="59273" x="5162550" y="3981450"/>
          <p14:tracePt t="59283" x="5153025" y="3952875"/>
          <p14:tracePt t="59293" x="5143500" y="3929063"/>
          <p14:tracePt t="59303" x="5138738" y="3905250"/>
          <p14:tracePt t="59314" x="5124450" y="3876675"/>
          <p14:tracePt t="59323" x="5110163" y="3843338"/>
          <p14:tracePt t="59333" x="5091113" y="3814763"/>
          <p14:tracePt t="59344" x="5057775" y="3767138"/>
          <p14:tracePt t="59353" x="5024438" y="3719513"/>
          <p14:tracePt t="59363" x="4986338" y="3662363"/>
          <p14:tracePt t="59374" x="4943475" y="3614738"/>
          <p14:tracePt t="59383" x="4905375" y="3571875"/>
          <p14:tracePt t="59393" x="4876800" y="3543300"/>
          <p14:tracePt t="59404" x="4848225" y="3519488"/>
          <p14:tracePt t="59413" x="4819650" y="3495675"/>
          <p14:tracePt t="59423" x="4795838" y="3471863"/>
          <p14:tracePt t="59434" x="4772025" y="3457575"/>
          <p14:tracePt t="59443" x="4743450" y="3438525"/>
          <p14:tracePt t="59454" x="4714875" y="3414713"/>
          <p14:tracePt t="59463" x="4681538" y="3395663"/>
          <p14:tracePt t="59473" x="4652963" y="3376613"/>
          <p14:tracePt t="59483" x="4629150" y="3357563"/>
          <p14:tracePt t="59493" x="4610100" y="3348038"/>
          <p14:tracePt t="59503" x="4595813" y="3338513"/>
          <p14:tracePt t="59513" x="4586288" y="3333750"/>
          <p14:tracePt t="59523" x="4576763" y="3328988"/>
          <p14:tracePt t="59533" x="4572000" y="3319463"/>
          <p14:tracePt t="59544" x="4557713" y="3314700"/>
          <p14:tracePt t="59553" x="4543425" y="3300413"/>
          <p14:tracePt t="59564" x="4524375" y="3290888"/>
          <p14:tracePt t="59566" x="4514850" y="3286125"/>
          <p14:tracePt t="59573" x="4500563" y="3276600"/>
          <p14:tracePt t="59583" x="4481513" y="3262313"/>
          <p14:tracePt t="59594" x="4452938" y="3252788"/>
          <p14:tracePt t="59603" x="4433888" y="3238500"/>
          <p14:tracePt t="59613" x="4410075" y="3228975"/>
          <p14:tracePt t="59624" x="4386263" y="3219450"/>
          <p14:tracePt t="59633" x="4357688" y="3205163"/>
          <p14:tracePt t="59643" x="4319588" y="3190875"/>
          <p14:tracePt t="59654" x="4267200" y="3176588"/>
          <p14:tracePt t="59663" x="4214813" y="3152775"/>
          <p14:tracePt t="59673" x="4162425" y="3138488"/>
          <p14:tracePt t="59683" x="4119563" y="3124200"/>
          <p14:tracePt t="59693" x="4081463" y="3109913"/>
          <p14:tracePt t="59703" x="4052888" y="3105150"/>
          <p14:tracePt t="59713" x="4029075" y="3100388"/>
          <p14:tracePt t="59723" x="4005263" y="3095625"/>
          <p14:tracePt t="59733" x="3986213" y="3095625"/>
          <p14:tracePt t="59743" x="3971925" y="3095625"/>
          <p14:tracePt t="59753" x="3967163" y="3090863"/>
          <p14:tracePt t="59764" x="3957638" y="3090863"/>
          <p14:tracePt t="59773" x="3948113" y="3090863"/>
          <p14:tracePt t="59783" x="3933825" y="3090863"/>
          <p14:tracePt t="59793" x="3919538" y="3090863"/>
          <p14:tracePt t="59803" x="3900488" y="3090863"/>
          <p14:tracePt t="59814" x="3871913" y="3090863"/>
          <p14:tracePt t="59823" x="3848100" y="3090863"/>
          <p14:tracePt t="59833" x="3824288" y="3090863"/>
          <p14:tracePt t="59844" x="3805238" y="3090863"/>
          <p14:tracePt t="59853" x="3781425" y="3090863"/>
          <p14:tracePt t="59863" x="3762375" y="3095625"/>
          <p14:tracePt t="59874" x="3748088" y="3095625"/>
          <p14:tracePt t="59883" x="3738563" y="3095625"/>
          <p14:tracePt t="59893" x="3729038" y="3100388"/>
          <p14:tracePt t="59903" x="3719513" y="3100388"/>
          <p14:tracePt t="59913" x="3705225" y="3100388"/>
          <p14:tracePt t="59924" x="3695700" y="3100388"/>
          <p14:tracePt t="59933" x="3681413" y="3100388"/>
          <p14:tracePt t="59943" x="3662363" y="3105150"/>
          <p14:tracePt t="59954" x="3648075" y="3105150"/>
          <p14:tracePt t="59963" x="3633788" y="3105150"/>
          <p14:tracePt t="59973" x="3619500" y="3105150"/>
          <p14:tracePt t="59983" x="3605213" y="3109913"/>
          <p14:tracePt t="59993" x="3590925" y="3109913"/>
          <p14:tracePt t="60003" x="3576638" y="3114675"/>
          <p14:tracePt t="60014" x="3557588" y="3119438"/>
          <p14:tracePt t="60023" x="3543300" y="3124200"/>
          <p14:tracePt t="60033" x="3524250" y="3128963"/>
          <p14:tracePt t="60044" x="3509963" y="3133725"/>
          <p14:tracePt t="60053" x="3495675" y="3138488"/>
          <p14:tracePt t="60064" x="3486150" y="3143250"/>
          <p14:tracePt t="60073" x="3481388" y="3143250"/>
          <p14:tracePt t="60083" x="3471863" y="3148013"/>
          <p14:tracePt t="60094" x="3462338" y="3157538"/>
          <p14:tracePt t="60103" x="3448050" y="3162300"/>
          <p14:tracePt t="60114" x="3433763" y="3171825"/>
          <p14:tracePt t="60124" x="3419475" y="3186113"/>
          <p14:tracePt t="60133" x="3405188" y="3200400"/>
          <p14:tracePt t="60143" x="3386138" y="3209925"/>
          <p14:tracePt t="60154" x="3371850" y="3228975"/>
          <p14:tracePt t="60163" x="3352800" y="3243263"/>
          <p14:tracePt t="60173" x="3333750" y="3262313"/>
          <p14:tracePt t="60183" x="3319463" y="3281363"/>
          <p14:tracePt t="60193" x="3309938" y="3295650"/>
          <p14:tracePt t="60203" x="3300413" y="3305175"/>
          <p14:tracePt t="60213" x="3295650" y="3314700"/>
          <p14:tracePt t="60223" x="3290888" y="3319463"/>
          <p14:tracePt t="60234" x="3286125" y="3324225"/>
          <p14:tracePt t="60309" x="3286125" y="3328988"/>
          <p14:tracePt t="60314" x="3281363" y="3328988"/>
          <p14:tracePt t="60319" x="3281363" y="3333750"/>
          <p14:tracePt t="60323" x="3276600" y="3338513"/>
          <p14:tracePt t="60333" x="3271838" y="3348038"/>
          <p14:tracePt t="60344" x="3267075" y="3352800"/>
          <p14:tracePt t="60353" x="3262313" y="3352800"/>
          <p14:tracePt t="60364" x="3262313" y="3357563"/>
          <p14:tracePt t="62093" x="3262313" y="3362325"/>
          <p14:tracePt t="62097" x="3262313" y="3367088"/>
          <p14:tracePt t="62104" x="3262313" y="3371850"/>
          <p14:tracePt t="62114" x="3262313" y="3376613"/>
          <p14:tracePt t="62124" x="3262313" y="3381375"/>
          <p14:tracePt t="62134" x="3262313" y="3386138"/>
          <p14:tracePt t="62144" x="3262313" y="3390900"/>
          <p14:tracePt t="62156" x="3262313" y="3395663"/>
          <p14:tracePt t="62558" x="3257550" y="3395663"/>
          <p14:tracePt t="62561" x="3252788" y="3390900"/>
          <p14:tracePt t="62568" x="3252788" y="3386138"/>
          <p14:tracePt t="62574" x="3248025" y="3386138"/>
          <p14:tracePt t="62584" x="3243263" y="3386138"/>
          <p14:tracePt t="62701" x="3243263" y="3390900"/>
          <p14:tracePt t="62751" x="3243263" y="3395663"/>
          <p14:tracePt t="62772" x="3238500" y="3400425"/>
          <p14:tracePt t="62780" x="3238500" y="3405188"/>
          <p14:tracePt t="62789" x="3238500" y="3409950"/>
          <p14:tracePt t="63410" x="3243263" y="3405188"/>
          <p14:tracePt t="63412" x="3243263" y="3400425"/>
          <p14:tracePt t="63414" x="3248025" y="3400425"/>
          <p14:tracePt t="63424" x="3267075" y="3386138"/>
          <p14:tracePt t="63434" x="3305175" y="3371850"/>
          <p14:tracePt t="63444" x="3352800" y="3357563"/>
          <p14:tracePt t="63454" x="3414713" y="3348038"/>
          <p14:tracePt t="63464" x="3490913" y="3338513"/>
          <p14:tracePt t="63474" x="3595688" y="3333750"/>
          <p14:tracePt t="63484" x="3695700" y="3333750"/>
          <p14:tracePt t="63494" x="3824288" y="3333750"/>
          <p14:tracePt t="63504" x="3976688" y="3338513"/>
          <p14:tracePt t="63514" x="4148138" y="3352800"/>
          <p14:tracePt t="63524" x="4324350" y="3367088"/>
          <p14:tracePt t="63534" x="4495800" y="3390900"/>
          <p14:tracePt t="63544" x="4648200" y="3419475"/>
          <p14:tracePt t="63554" x="4772025" y="3448050"/>
          <p14:tracePt t="63564" x="4867275" y="3481388"/>
          <p14:tracePt t="63566" x="4891088" y="3486150"/>
          <p14:tracePt t="63574" x="4938713" y="3505200"/>
          <p14:tracePt t="63584" x="4981575" y="3533775"/>
          <p14:tracePt t="63594" x="5000625" y="3552825"/>
          <p14:tracePt t="63604" x="5014913" y="3571875"/>
          <p14:tracePt t="63614" x="5029200" y="3590925"/>
          <p14:tracePt t="63624" x="5048250" y="3619500"/>
          <p14:tracePt t="63634" x="5072063" y="3652838"/>
          <p14:tracePt t="63644" x="5100638" y="3695700"/>
          <p14:tracePt t="63654" x="5124450" y="3733800"/>
          <p14:tracePt t="63664" x="5143500" y="3757613"/>
          <p14:tracePt t="63674" x="5153025" y="3776663"/>
          <p14:tracePt t="63684" x="5162550" y="3805238"/>
          <p14:tracePt t="63694" x="5181600" y="3838575"/>
          <p14:tracePt t="63704" x="5205413" y="3886200"/>
          <p14:tracePt t="63714" x="5238750" y="3938588"/>
          <p14:tracePt t="63724" x="5267325" y="3990975"/>
          <p14:tracePt t="63734" x="5286375" y="4029075"/>
          <p14:tracePt t="63744" x="5300663" y="4057650"/>
          <p14:tracePt t="63754" x="5305425" y="4086225"/>
          <p14:tracePt t="63764" x="5305425" y="4114800"/>
          <p14:tracePt t="63774" x="5305425" y="4143375"/>
          <p14:tracePt t="63784" x="5305425" y="4181475"/>
          <p14:tracePt t="63795" x="5310188" y="4243388"/>
          <p14:tracePt t="63804" x="5310188" y="4300538"/>
          <p14:tracePt t="63814" x="5314950" y="4367213"/>
          <p14:tracePt t="63824" x="5319713" y="4429125"/>
          <p14:tracePt t="63834" x="5329238" y="4467225"/>
          <p14:tracePt t="63844" x="5338763" y="4491038"/>
          <p14:tracePt t="63854" x="5343525" y="4505325"/>
          <p14:tracePt t="63864" x="5348288" y="4514850"/>
          <p14:tracePt t="63874" x="5348288" y="4519613"/>
          <p14:tracePt t="63884" x="5348288" y="4524375"/>
          <p14:tracePt t="64049" x="5343525" y="4524375"/>
          <p14:tracePt t="64056" x="5338763" y="4524375"/>
          <p14:tracePt t="64062" x="5334000" y="4524375"/>
          <p14:tracePt t="64096" x="5329238" y="4524375"/>
          <p14:tracePt t="64107" x="5324475" y="4524375"/>
          <p14:tracePt t="64119" x="5319713" y="4524375"/>
          <p14:tracePt t="64143" x="5314950" y="4524375"/>
          <p14:tracePt t="72227" x="5319713" y="4524375"/>
          <p14:tracePt t="72228" x="5329238" y="4524375"/>
          <p14:tracePt t="72235" x="5348288" y="4524375"/>
          <p14:tracePt t="72245" x="5381625" y="4524375"/>
          <p14:tracePt t="72255" x="5386388" y="4524375"/>
          <p14:tracePt t="72275" x="5372100" y="4524375"/>
          <p14:tracePt t="72284" x="5300663" y="4524375"/>
          <p14:tracePt t="72295" x="5157788" y="4514850"/>
          <p14:tracePt t="72305" x="4938713" y="4476750"/>
          <p14:tracePt t="72315" x="4695825" y="4419600"/>
          <p14:tracePt t="72325" x="4481513" y="4352925"/>
          <p14:tracePt t="72334" x="4319588" y="4310063"/>
          <p14:tracePt t="72345" x="4205288" y="4295775"/>
          <p14:tracePt t="72355" x="4095750" y="4319588"/>
          <p14:tracePt t="72365" x="3976688" y="4391025"/>
          <p14:tracePt t="72375" x="3833813" y="4510088"/>
          <p14:tracePt t="72385" x="3686175" y="4629150"/>
          <p14:tracePt t="72395" x="3581400" y="4672013"/>
          <p14:tracePt t="72405" x="3505200" y="4686300"/>
          <p14:tracePt t="72580" x="3486150" y="4657725"/>
          <p14:tracePt t="72582" x="3486150" y="4648200"/>
          <p14:tracePt t="72585" x="3486150" y="4629150"/>
          <p14:tracePt t="72595" x="3481388" y="4552950"/>
          <p14:tracePt t="72605" x="3476625" y="4462463"/>
          <p14:tracePt t="72615" x="3471863" y="4381500"/>
          <p14:tracePt t="72625" x="3467100" y="4310063"/>
          <p14:tracePt t="72635" x="3457575" y="4257675"/>
          <p14:tracePt t="72645" x="3452813" y="4219575"/>
          <p14:tracePt t="72655" x="3438525" y="4186238"/>
          <p14:tracePt t="72665" x="3414713" y="4167188"/>
          <p14:tracePt t="72675" x="3390900" y="4162425"/>
          <p14:tracePt t="72686" x="3367088" y="4162425"/>
          <p14:tracePt t="72695" x="3343275" y="4167188"/>
          <p14:tracePt t="72705" x="3338513" y="4176713"/>
          <p14:tracePt t="72715" x="3328988" y="4191000"/>
          <p14:tracePt t="72725" x="3314700" y="4210050"/>
          <p14:tracePt t="72735" x="3281363" y="4248150"/>
          <p14:tracePt t="72745" x="3224213" y="4291013"/>
          <p14:tracePt t="72755" x="3162300" y="4343400"/>
          <p14:tracePt t="72765" x="3100388" y="4386263"/>
          <p14:tracePt t="72775" x="3048000" y="4419600"/>
          <p14:tracePt t="72785" x="3019425" y="4443413"/>
          <p14:tracePt t="72795" x="3005138" y="4452938"/>
          <p14:tracePt t="72805" x="3000375" y="4457700"/>
          <p14:tracePt t="72815" x="2995613" y="4457700"/>
          <p14:tracePt t="72825" x="2981325" y="4471988"/>
          <p14:tracePt t="72835" x="2962275" y="4500563"/>
          <p14:tracePt t="72845" x="2933700" y="4552950"/>
          <p14:tracePt t="72855" x="2895600" y="4624388"/>
          <p14:tracePt t="72865" x="2862263" y="4695825"/>
          <p14:tracePt t="72875" x="2819400" y="4767263"/>
          <p14:tracePt t="72885" x="2781300" y="4829175"/>
          <p14:tracePt t="72895" x="2747963" y="4876800"/>
          <p14:tracePt t="72905" x="2719388" y="4919663"/>
          <p14:tracePt t="72915" x="2705100" y="4943475"/>
          <p14:tracePt t="72925" x="2700338" y="4957763"/>
          <p14:tracePt t="73261" x="2705100" y="4962525"/>
          <p14:tracePt t="73264" x="2709863" y="4962525"/>
          <p14:tracePt t="73266" x="2714625" y="4967288"/>
          <p14:tracePt t="73275" x="2752725" y="4986338"/>
          <p14:tracePt t="73285" x="2819400" y="5019675"/>
          <p14:tracePt t="73295" x="2905125" y="5072063"/>
          <p14:tracePt t="73305" x="3019425" y="5133975"/>
          <p14:tracePt t="73315" x="3148013" y="5205413"/>
          <p14:tracePt t="73325" x="3281363" y="5286375"/>
          <p14:tracePt t="73335" x="3405188" y="5362575"/>
          <p14:tracePt t="73345" x="3524250" y="5448300"/>
          <p14:tracePt t="73355" x="3629025" y="5543550"/>
          <p14:tracePt t="73365" x="3714750" y="5634038"/>
          <p14:tracePt t="73375" x="3781425" y="5700713"/>
          <p14:tracePt t="73385" x="3819525" y="5738813"/>
          <p14:tracePt t="73395" x="3829050" y="5757863"/>
          <p14:tracePt t="73405" x="3829050" y="5762625"/>
          <p14:tracePt t="73415" x="3810000" y="5776913"/>
          <p14:tracePt t="73425" x="3781425" y="5795963"/>
          <p14:tracePt t="73435" x="3733800" y="5824538"/>
          <p14:tracePt t="73445" x="3667125" y="5853113"/>
          <p14:tracePt t="73455" x="3590925" y="5862638"/>
          <p14:tracePt t="73465" x="3529013" y="5848350"/>
          <p14:tracePt t="73475" x="3471863" y="5781675"/>
          <p14:tracePt t="73485" x="3467100" y="5776913"/>
          <p14:tracePt t="73619" x="3467100" y="5619750"/>
          <p14:tracePt t="73621" x="3467100" y="5605463"/>
          <p14:tracePt t="73628" x="3462338" y="5605463"/>
          <p14:tracePt t="73635" x="3457575" y="5605463"/>
          <p14:tracePt t="73645" x="3443288" y="5614988"/>
          <p14:tracePt t="73655" x="3424238" y="5614988"/>
          <p14:tracePt t="73665" x="3414713" y="5614988"/>
          <p14:tracePt t="73675" x="3338513" y="5629275"/>
          <p14:tracePt t="73685" x="3276600" y="5667375"/>
          <p14:tracePt t="73695" x="3195638" y="5705475"/>
          <p14:tracePt t="73705" x="3095625" y="5757863"/>
          <p14:tracePt t="73715" x="2986088" y="5810250"/>
          <p14:tracePt t="73725" x="2862263" y="5876925"/>
          <p14:tracePt t="73735" x="2728913" y="5953125"/>
          <p14:tracePt t="73745" x="2600325" y="6029325"/>
          <p14:tracePt t="73755" x="2476500" y="6100763"/>
          <p14:tracePt t="73765" x="2376488" y="6162675"/>
          <p14:tracePt t="73775" x="2286000" y="6229350"/>
          <p14:tracePt t="73785" x="2205038" y="6281738"/>
          <p14:tracePt t="73795" x="2133600" y="6329363"/>
          <p14:tracePt t="73805" x="2066925" y="6381750"/>
          <p14:tracePt t="73815" x="2005013" y="6429375"/>
          <p14:tracePt t="73825" x="1943100" y="6477000"/>
          <p14:tracePt t="73835" x="1881188" y="6524625"/>
          <p14:tracePt t="73845" x="1824038" y="6567488"/>
          <p14:tracePt t="73855" x="1771650" y="6605588"/>
          <p14:tracePt t="73865" x="1724025" y="6643688"/>
          <p14:tracePt t="73875" x="1695450" y="6662738"/>
          <p14:tracePt t="73885" x="1681163" y="6677025"/>
          <p14:tracePt t="73895" x="1671638" y="6686550"/>
          <p14:tracePt t="73905" x="1666875" y="6696075"/>
          <p14:tracePt t="73915" x="1662113" y="6700838"/>
          <p14:tracePt t="73925" x="1652588" y="6710363"/>
          <p14:tracePt t="73935" x="1643063" y="6729413"/>
          <p14:tracePt t="73945" x="1624013" y="6748463"/>
          <p14:tracePt t="73955" x="1604963" y="6777038"/>
          <p14:tracePt t="73965" x="1576388" y="6800850"/>
          <p14:tracePt t="73975" x="1543050" y="6829425"/>
          <p14:tracePt t="74606" x="681038" y="6624638"/>
          <p14:tracePt t="74609" x="681038" y="6619875"/>
          <p14:tracePt t="74615" x="676275" y="6615113"/>
          <p14:tracePt t="74625" x="676275" y="6600825"/>
          <p14:tracePt t="74635" x="676275" y="6577013"/>
          <p14:tracePt t="74645" x="676275" y="6548438"/>
          <p14:tracePt t="74655" x="690563" y="6500813"/>
          <p14:tracePt t="74665" x="719138" y="6434138"/>
          <p14:tracePt t="74675" x="752475" y="6362700"/>
          <p14:tracePt t="74685" x="785813" y="6296025"/>
          <p14:tracePt t="74695" x="804863" y="6243638"/>
          <p14:tracePt t="74705" x="828675" y="6200775"/>
          <p14:tracePt t="74715" x="842963" y="6172200"/>
          <p14:tracePt t="74725" x="862013" y="6138863"/>
          <p14:tracePt t="74735" x="876300" y="6110288"/>
          <p14:tracePt t="74745" x="890588" y="6086475"/>
          <p14:tracePt t="74755" x="909638" y="6057900"/>
          <p14:tracePt t="74765" x="919163" y="6034088"/>
          <p14:tracePt t="74775" x="933450" y="6010275"/>
          <p14:tracePt t="74785" x="938213" y="5995988"/>
          <p14:tracePt t="74795" x="942975" y="5991225"/>
          <p14:tracePt t="74805" x="0" y="0"/>
        </p14:tracePtLst>
      </p14:laserTrace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Coarse-Grain Modelling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>
              <a:hlinkClick r:id="rId4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55849F5B-61BB-4013-BC4C-9E63A864B7C3}"/>
              </a:ext>
            </a:extLst>
          </p:cNvPr>
          <p:cNvGrpSpPr/>
          <p:nvPr/>
        </p:nvGrpSpPr>
        <p:grpSpPr>
          <a:xfrm rot="2607255">
            <a:off x="1859010" y="358426"/>
            <a:ext cx="3187580" cy="2329424"/>
            <a:chOff x="-430588" y="-367363"/>
            <a:chExt cx="6146666" cy="4483553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1666725" y="1481110"/>
              <a:ext cx="610991" cy="210833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318083" y="2756528"/>
              <a:ext cx="610991" cy="210833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3006840" y="169767"/>
              <a:ext cx="610991" cy="2108335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FC64EB8B-ECC1-4131-9034-7A7B36E9DB1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3601591" flipH="1">
              <a:off x="4356415" y="-1116035"/>
              <a:ext cx="610991" cy="2108335"/>
            </a:xfrm>
            <a:prstGeom prst="rect">
              <a:avLst/>
            </a:prstGeom>
          </p:spPr>
        </p:pic>
      </p:grpSp>
      <p:pic>
        <p:nvPicPr>
          <p:cNvPr id="16" name="Picture 15">
            <a:extLst>
              <a:ext uri="{FF2B5EF4-FFF2-40B4-BE49-F238E27FC236}">
                <a16:creationId xmlns:a16="http://schemas.microsoft.com/office/drawing/2014/main" id="{17D694E7-D1F2-4BB1-B541-9BBABD803A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5812562" y="848752"/>
            <a:ext cx="317440" cy="129789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19F57581-8E40-486B-838B-E25666C2A092}"/>
              </a:ext>
            </a:extLst>
          </p:cNvPr>
          <p:cNvSpPr txBox="1"/>
          <p:nvPr/>
        </p:nvSpPr>
        <p:spPr>
          <a:xfrm>
            <a:off x="8680688" y="2668745"/>
            <a:ext cx="2779792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*Figure From:</a:t>
            </a:r>
          </a:p>
          <a:p>
            <a:r>
              <a:rPr lang="en-GB" dirty="0">
                <a:latin typeface="Alegreya Sans" panose="00000500000000000000" pitchFamily="2" charset="0"/>
              </a:rPr>
              <a:t>Petr </a:t>
            </a:r>
            <a:r>
              <a:rPr lang="en-GB" dirty="0" err="1">
                <a:latin typeface="Alegreya Sans" panose="00000500000000000000" pitchFamily="2" charset="0"/>
              </a:rPr>
              <a:t>Sulc</a:t>
            </a:r>
            <a:r>
              <a:rPr lang="en-GB" dirty="0">
                <a:latin typeface="Alegreya Sans" panose="00000500000000000000" pitchFamily="2" charset="0"/>
              </a:rPr>
              <a:t>, Flavio Romano, Thomas E </a:t>
            </a:r>
            <a:r>
              <a:rPr lang="en-GB" dirty="0" err="1">
                <a:latin typeface="Alegreya Sans" panose="00000500000000000000" pitchFamily="2" charset="0"/>
              </a:rPr>
              <a:t>Ouldridge</a:t>
            </a:r>
            <a:r>
              <a:rPr lang="en-GB" dirty="0">
                <a:latin typeface="Alegreya Sans" panose="00000500000000000000" pitchFamily="2" charset="0"/>
              </a:rPr>
              <a:t>, ˇ Lorenzo </a:t>
            </a:r>
            <a:r>
              <a:rPr lang="en-GB" dirty="0" err="1">
                <a:latin typeface="Alegreya Sans" panose="00000500000000000000" pitchFamily="2" charset="0"/>
              </a:rPr>
              <a:t>Rovigatti</a:t>
            </a:r>
            <a:r>
              <a:rPr lang="en-GB" dirty="0">
                <a:latin typeface="Alegreya Sans" panose="00000500000000000000" pitchFamily="2" charset="0"/>
              </a:rPr>
              <a:t>, Jonathan PK </a:t>
            </a:r>
            <a:r>
              <a:rPr lang="en-GB" dirty="0" err="1">
                <a:latin typeface="Alegreya Sans" panose="00000500000000000000" pitchFamily="2" charset="0"/>
              </a:rPr>
              <a:t>Doye</a:t>
            </a:r>
            <a:r>
              <a:rPr lang="en-GB" dirty="0">
                <a:latin typeface="Alegreya Sans" panose="00000500000000000000" pitchFamily="2" charset="0"/>
              </a:rPr>
              <a:t>, and </a:t>
            </a:r>
            <a:r>
              <a:rPr lang="en-GB" dirty="0" err="1">
                <a:latin typeface="Alegreya Sans" panose="00000500000000000000" pitchFamily="2" charset="0"/>
              </a:rPr>
              <a:t>Ard</a:t>
            </a:r>
            <a:r>
              <a:rPr lang="en-GB" dirty="0">
                <a:latin typeface="Alegreya Sans" panose="00000500000000000000" pitchFamily="2" charset="0"/>
              </a:rPr>
              <a:t> A Louis. Sequence-dependent thermodynamics of a </a:t>
            </a:r>
            <a:r>
              <a:rPr lang="en-GB" dirty="0" err="1">
                <a:latin typeface="Alegreya Sans" panose="00000500000000000000" pitchFamily="2" charset="0"/>
              </a:rPr>
              <a:t>coarsegrained</a:t>
            </a:r>
            <a:r>
              <a:rPr lang="en-GB" dirty="0">
                <a:latin typeface="Alegreya Sans" panose="00000500000000000000" pitchFamily="2" charset="0"/>
              </a:rPr>
              <a:t> </a:t>
            </a:r>
            <a:r>
              <a:rPr lang="en-GB" dirty="0" err="1">
                <a:latin typeface="Alegreya Sans" panose="00000500000000000000" pitchFamily="2" charset="0"/>
              </a:rPr>
              <a:t>dna</a:t>
            </a:r>
            <a:r>
              <a:rPr lang="en-GB" dirty="0">
                <a:latin typeface="Alegreya Sans" panose="00000500000000000000" pitchFamily="2" charset="0"/>
              </a:rPr>
              <a:t> model. The Journal of chemical physics, 137(13):135101, 2012.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F2B0F5F-4213-4F5B-8489-EF0A20FAAE7D}"/>
              </a:ext>
            </a:extLst>
          </p:cNvPr>
          <p:cNvSpPr txBox="1"/>
          <p:nvPr/>
        </p:nvSpPr>
        <p:spPr>
          <a:xfrm>
            <a:off x="6844502" y="2257703"/>
            <a:ext cx="2712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*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4A1A7AA-1E28-4240-89CF-67D1010571E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9821" y="2149473"/>
            <a:ext cx="6401355" cy="3703641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AFEB1255-3A4B-4C8A-BF46-D59264F6E8F5}"/>
              </a:ext>
            </a:extLst>
          </p:cNvPr>
          <p:cNvSpPr txBox="1"/>
          <p:nvPr/>
        </p:nvSpPr>
        <p:spPr>
          <a:xfrm>
            <a:off x="3390223" y="2157490"/>
            <a:ext cx="2712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*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F8317394-48B3-411C-ACC5-2422F06BAFF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89947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981"/>
    </mc:Choice>
    <mc:Fallback>
      <p:transition spd="slow" advTm="659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3101" x="652463" y="5634038"/>
          <p14:tracePt t="3551" x="657225" y="5634038"/>
          <p14:tracePt t="3553" x="661988" y="5634038"/>
          <p14:tracePt t="3561" x="690563" y="5634038"/>
          <p14:tracePt t="3571" x="733425" y="5643563"/>
          <p14:tracePt t="3581" x="790575" y="5648325"/>
          <p14:tracePt t="3591" x="866775" y="5662613"/>
          <p14:tracePt t="3601" x="947738" y="5672138"/>
          <p14:tracePt t="3611" x="1028700" y="5686425"/>
          <p14:tracePt t="3621" x="1109663" y="5700713"/>
          <p14:tracePt t="3631" x="1200150" y="5719763"/>
          <p14:tracePt t="3641" x="1309688" y="5743575"/>
          <p14:tracePt t="3651" x="1452563" y="5776913"/>
          <p14:tracePt t="3661" x="1609725" y="5815013"/>
          <p14:tracePt t="3671" x="1771650" y="5857875"/>
          <p14:tracePt t="3681" x="1928813" y="5900738"/>
          <p14:tracePt t="3691" x="2076450" y="5938838"/>
          <p14:tracePt t="3701" x="2214563" y="5976938"/>
          <p14:tracePt t="3711" x="2338388" y="6010275"/>
          <p14:tracePt t="3721" x="2457450" y="6038850"/>
          <p14:tracePt t="3731" x="2552700" y="6057900"/>
          <p14:tracePt t="3741" x="2628900" y="6076950"/>
          <p14:tracePt t="3751" x="2690813" y="6096000"/>
          <p14:tracePt t="3761" x="2733675" y="6105525"/>
          <p14:tracePt t="3771" x="2767013" y="6119813"/>
          <p14:tracePt t="3781" x="2790825" y="6124575"/>
          <p14:tracePt t="3792" x="2809875" y="6129338"/>
          <p14:tracePt t="3801" x="2814638" y="6134100"/>
          <p14:tracePt t="3811" x="2819400" y="6134100"/>
          <p14:tracePt t="3831" x="2824163" y="6134100"/>
          <p14:tracePt t="3845" x="2828925" y="6134100"/>
          <p14:tracePt t="3851" x="2833688" y="6129338"/>
          <p14:tracePt t="3861" x="2843213" y="6119813"/>
          <p14:tracePt t="3871" x="2862263" y="6115050"/>
          <p14:tracePt t="3881" x="2886075" y="6100763"/>
          <p14:tracePt t="3891" x="2924175" y="6096000"/>
          <p14:tracePt t="3901" x="2962275" y="6091238"/>
          <p14:tracePt t="3911" x="2995613" y="6086475"/>
          <p14:tracePt t="3921" x="3019425" y="6081713"/>
          <p14:tracePt t="3931" x="3038475" y="6076950"/>
          <p14:tracePt t="3941" x="3048000" y="6072188"/>
          <p14:tracePt t="3951" x="3057525" y="6072188"/>
          <p14:tracePt t="3961" x="3062288" y="6067425"/>
          <p14:tracePt t="3971" x="3071813" y="6062663"/>
          <p14:tracePt t="3981" x="3086100" y="6057900"/>
          <p14:tracePt t="3991" x="3095625" y="6048375"/>
          <p14:tracePt t="4001" x="3109913" y="6038850"/>
          <p14:tracePt t="4011" x="3124200" y="6029325"/>
          <p14:tracePt t="4021" x="3133725" y="6024563"/>
          <p14:tracePt t="4031" x="3148013" y="6019800"/>
          <p14:tracePt t="4041" x="3157538" y="6005513"/>
          <p14:tracePt t="4051" x="3176588" y="5995988"/>
          <p14:tracePt t="4061" x="3190875" y="5981700"/>
          <p14:tracePt t="4071" x="3209925" y="5967413"/>
          <p14:tracePt t="4082" x="3228975" y="5948363"/>
          <p14:tracePt t="4091" x="3248025" y="5929313"/>
          <p14:tracePt t="4101" x="3276600" y="5905500"/>
          <p14:tracePt t="4111" x="3305175" y="5867400"/>
          <p14:tracePt t="4121" x="3343275" y="5834063"/>
          <p14:tracePt t="4131" x="3386138" y="5786438"/>
          <p14:tracePt t="4141" x="3424238" y="5748338"/>
          <p14:tracePt t="4151" x="3462338" y="5710238"/>
          <p14:tracePt t="4161" x="3495675" y="5681663"/>
          <p14:tracePt t="4171" x="3524250" y="5653088"/>
          <p14:tracePt t="4181" x="3543300" y="5634038"/>
          <p14:tracePt t="4191" x="3557588" y="5624513"/>
          <p14:tracePt t="4201" x="3567113" y="5614988"/>
          <p14:tracePt t="4211" x="3576638" y="5610225"/>
          <p14:tracePt t="4221" x="3581400" y="5605463"/>
          <p14:tracePt t="4231" x="3586163" y="5605463"/>
          <p14:tracePt t="4241" x="3586163" y="5600700"/>
          <p14:tracePt t="4810" x="3590925" y="5600700"/>
          <p14:tracePt t="4819" x="3590925" y="5595938"/>
          <p14:tracePt t="4908" x="3595688" y="5595938"/>
          <p14:tracePt t="4917" x="3595688" y="5591175"/>
          <p14:tracePt t="4929" x="3600450" y="5586413"/>
          <p14:tracePt t="4939" x="3605213" y="5586413"/>
          <p14:tracePt t="4948" x="3609975" y="5581650"/>
          <p14:tracePt t="4961" x="3614738" y="5581650"/>
          <p14:tracePt t="4969" x="3614738" y="5576888"/>
          <p14:tracePt t="4999" x="3619500" y="5576888"/>
          <p14:tracePt t="5003" x="3619500" y="5572125"/>
          <p14:tracePt t="5009" x="3624263" y="5572125"/>
          <p14:tracePt t="5015" x="3629025" y="5572125"/>
          <p14:tracePt t="5021" x="3638550" y="5562600"/>
          <p14:tracePt t="5031" x="3662363" y="5553075"/>
          <p14:tracePt t="5041" x="3705225" y="5534025"/>
          <p14:tracePt t="5051" x="3762375" y="5510213"/>
          <p14:tracePt t="5054" x="3781425" y="5505450"/>
          <p14:tracePt t="5061" x="3824288" y="5491163"/>
          <p14:tracePt t="5071" x="3890963" y="5476875"/>
          <p14:tracePt t="5081" x="3943350" y="5453063"/>
          <p14:tracePt t="5091" x="3976688" y="5443538"/>
          <p14:tracePt t="5101" x="4000500" y="5429250"/>
          <p14:tracePt t="5111" x="4014788" y="5419725"/>
          <p14:tracePt t="5121" x="4029075" y="5405438"/>
          <p14:tracePt t="5131" x="4048125" y="5386388"/>
          <p14:tracePt t="5141" x="4067175" y="5357813"/>
          <p14:tracePt t="5151" x="4090988" y="5314950"/>
          <p14:tracePt t="5161" x="4114800" y="5276850"/>
          <p14:tracePt t="5172" x="4129088" y="5238750"/>
          <p14:tracePt t="5181" x="4138613" y="5214938"/>
          <p14:tracePt t="5191" x="4143375" y="5195888"/>
          <p14:tracePt t="5201" x="4148138" y="5186363"/>
          <p14:tracePt t="5211" x="4148138" y="5181600"/>
          <p14:tracePt t="5325" x="4148138" y="5186363"/>
          <p14:tracePt t="5328" x="4148138" y="5191125"/>
          <p14:tracePt t="5331" x="4148138" y="5195888"/>
          <p14:tracePt t="5341" x="4148138" y="5210175"/>
          <p14:tracePt t="5351" x="4148138" y="5224463"/>
          <p14:tracePt t="5361" x="4148138" y="5238750"/>
          <p14:tracePt t="5371" x="4148138" y="5253038"/>
          <p14:tracePt t="5381" x="4148138" y="5262563"/>
          <p14:tracePt t="5391" x="4148138" y="5272088"/>
          <p14:tracePt t="5401" x="4148138" y="5276850"/>
          <p14:tracePt t="5411" x="4148138" y="5281613"/>
          <p14:tracePt t="5421" x="4143375" y="5286375"/>
          <p14:tracePt t="5431" x="4138613" y="5291138"/>
          <p14:tracePt t="5441" x="4138613" y="5295900"/>
          <p14:tracePt t="5451" x="4133850" y="5300663"/>
          <p14:tracePt t="5461" x="4129088" y="5300663"/>
          <p14:tracePt t="5471" x="4129088" y="5305425"/>
          <p14:tracePt t="5481" x="4124325" y="5305425"/>
          <p14:tracePt t="5853" x="4119563" y="5305425"/>
          <p14:tracePt t="5863" x="4114800" y="5305425"/>
          <p14:tracePt t="5873" x="4110038" y="5305425"/>
          <p14:tracePt t="7226" x="4105275" y="5305425"/>
          <p14:tracePt t="7230" x="4100513" y="5305425"/>
          <p14:tracePt t="7239" x="4095750" y="5305425"/>
          <p14:tracePt t="7244" x="4090988" y="5305425"/>
          <p14:tracePt t="7251" x="4086225" y="5305425"/>
          <p14:tracePt t="7261" x="4086225" y="5300663"/>
          <p14:tracePt t="7271" x="4076700" y="5300663"/>
          <p14:tracePt t="7282" x="4067175" y="5300663"/>
          <p14:tracePt t="7291" x="4057650" y="5300663"/>
          <p14:tracePt t="7301" x="4038600" y="5300663"/>
          <p14:tracePt t="7311" x="4014788" y="5310188"/>
          <p14:tracePt t="7321" x="3995738" y="5314950"/>
          <p14:tracePt t="7332" x="3981450" y="5319713"/>
          <p14:tracePt t="7341" x="3976688" y="5319713"/>
          <p14:tracePt t="7351" x="3976688" y="5324475"/>
          <p14:tracePt t="7380" x="3976688" y="5329238"/>
          <p14:tracePt t="7385" x="3976688" y="5334000"/>
          <p14:tracePt t="7391" x="3976688" y="5353050"/>
          <p14:tracePt t="7401" x="3962400" y="5410200"/>
          <p14:tracePt t="7411" x="3924300" y="5500688"/>
          <p14:tracePt t="7421" x="3871913" y="5581650"/>
          <p14:tracePt t="7431" x="3824288" y="5629275"/>
          <p14:tracePt t="7441" x="3795713" y="5648325"/>
          <p14:tracePt t="7451" x="3781425" y="5648325"/>
          <p14:tracePt t="7461" x="3771900" y="5638800"/>
          <p14:tracePt t="7471" x="3771900" y="5634038"/>
          <p14:tracePt t="7746" x="3776663" y="5624513"/>
          <p14:tracePt t="7857" x="3776663" y="5619750"/>
          <p14:tracePt t="7861" x="3771900" y="5619750"/>
          <p14:tracePt t="7865" x="3767138" y="5614988"/>
          <p14:tracePt t="7871" x="3762375" y="5610225"/>
          <p14:tracePt t="7881" x="3748088" y="5605463"/>
          <p14:tracePt t="7892" x="3724275" y="5595938"/>
          <p14:tracePt t="7901" x="3695700" y="5591175"/>
          <p14:tracePt t="7911" x="3662363" y="5586413"/>
          <p14:tracePt t="7921" x="3633788" y="5576888"/>
          <p14:tracePt t="7931" x="3614738" y="5572125"/>
          <p14:tracePt t="7941" x="3600450" y="5572125"/>
          <p14:tracePt t="7996" x="3600450" y="5567363"/>
          <p14:tracePt t="8019" x="3600450" y="5562600"/>
          <p14:tracePt t="8024" x="3595688" y="5562600"/>
          <p14:tracePt t="8028" x="3595688" y="5557838"/>
          <p14:tracePt t="8032" x="3590925" y="5557838"/>
          <p14:tracePt t="8041" x="3581400" y="5548313"/>
          <p14:tracePt t="8051" x="3571875" y="5543550"/>
          <p14:tracePt t="8054" x="3567113" y="5538788"/>
          <p14:tracePt t="8061" x="3562350" y="5534025"/>
          <p14:tracePt t="8071" x="3557588" y="5534025"/>
          <p14:tracePt t="8266" x="3552825" y="5534025"/>
          <p14:tracePt t="8269" x="3543300" y="5534025"/>
          <p14:tracePt t="8281" x="3500438" y="5534025"/>
          <p14:tracePt t="8291" x="3471863" y="5538788"/>
          <p14:tracePt t="8301" x="3467100" y="5538788"/>
          <p14:tracePt t="8321" x="3457575" y="5538788"/>
          <p14:tracePt t="8332" x="3438525" y="5534025"/>
          <p14:tracePt t="8341" x="3405188" y="5524500"/>
          <p14:tracePt t="8352" x="3357563" y="5505450"/>
          <p14:tracePt t="8362" x="3314700" y="5495925"/>
          <p14:tracePt t="8371" x="3295650" y="5491163"/>
          <p14:tracePt t="8381" x="3286125" y="5481638"/>
          <p14:tracePt t="8391" x="3281363" y="5481638"/>
          <p14:tracePt t="8411" x="3276600" y="5481638"/>
          <p14:tracePt t="8422" x="3262313" y="5476875"/>
          <p14:tracePt t="8431" x="3248025" y="5467350"/>
          <p14:tracePt t="8441" x="3238500" y="5467350"/>
          <p14:tracePt t="8451" x="3228975" y="5467350"/>
          <p14:tracePt t="8461" x="3224213" y="5462588"/>
          <p14:tracePt t="8471" x="3214688" y="5457825"/>
          <p14:tracePt t="8481" x="3205163" y="5457825"/>
          <p14:tracePt t="8491" x="3195638" y="5453063"/>
          <p14:tracePt t="8502" x="3181350" y="5448300"/>
          <p14:tracePt t="8511" x="3171825" y="5443538"/>
          <p14:tracePt t="8521" x="3162300" y="5438775"/>
          <p14:tracePt t="8531" x="3152775" y="5438775"/>
          <p14:tracePt t="8541" x="3138488" y="5434013"/>
          <p14:tracePt t="8552" x="3133725" y="5429250"/>
          <p14:tracePt t="8570" x="3128963" y="5429250"/>
          <p14:tracePt t="8572" x="3128963" y="5424488"/>
          <p14:tracePt t="8581" x="3124200" y="5424488"/>
          <p14:tracePt t="8591" x="3119438" y="5419725"/>
          <p14:tracePt t="8601" x="3114675" y="5414963"/>
          <p14:tracePt t="8612" x="3109913" y="5410200"/>
          <p14:tracePt t="8621" x="3109913" y="5395913"/>
          <p14:tracePt t="8631" x="3109913" y="5391150"/>
          <p14:tracePt t="8642" x="3114675" y="5386388"/>
          <p14:tracePt t="8651" x="3114675" y="5381625"/>
          <p14:tracePt t="8687" x="3119438" y="5381625"/>
          <p14:tracePt t="8697" x="3119438" y="5376863"/>
          <p14:tracePt t="8699" x="3124200" y="5376863"/>
          <p14:tracePt t="8706" x="3128963" y="5376863"/>
          <p14:tracePt t="8711" x="3133725" y="5372100"/>
          <p14:tracePt t="8721" x="3143250" y="5367338"/>
          <p14:tracePt t="8731" x="3152775" y="5367338"/>
          <p14:tracePt t="8741" x="3162300" y="5362575"/>
          <p14:tracePt t="8752" x="3167063" y="5357813"/>
          <p14:tracePt t="8761" x="3167063" y="5353050"/>
          <p14:tracePt t="8782" x="3171825" y="5353050"/>
          <p14:tracePt t="8905" x="3176588" y="5353050"/>
          <p14:tracePt t="8910" x="3181350" y="5353050"/>
          <p14:tracePt t="8914" x="3186113" y="5357813"/>
          <p14:tracePt t="8921" x="3190875" y="5362575"/>
          <p14:tracePt t="8931" x="3205163" y="5362575"/>
          <p14:tracePt t="8941" x="3205163" y="5367338"/>
          <p14:tracePt t="8951" x="3209925" y="5367338"/>
          <p14:tracePt t="8961" x="3214688" y="5372100"/>
          <p14:tracePt t="8972" x="3219450" y="5372100"/>
          <p14:tracePt t="8994" x="3224213" y="5372100"/>
          <p14:tracePt t="9226" x="3224213" y="5376863"/>
          <p14:tracePt t="9228" x="3228975" y="5376863"/>
          <p14:tracePt t="9232" x="3233738" y="5376863"/>
          <p14:tracePt t="9241" x="3243263" y="5381625"/>
          <p14:tracePt t="9251" x="3248025" y="5386388"/>
          <p14:tracePt t="9261" x="3257550" y="5391150"/>
          <p14:tracePt t="9430" x="3262313" y="5391150"/>
          <p14:tracePt t="9433" x="3262313" y="5395913"/>
          <p14:tracePt t="9442" x="3267075" y="5395913"/>
          <p14:tracePt t="9467" x="3267075" y="5400675"/>
          <p14:tracePt t="9474" x="3271838" y="5400675"/>
          <p14:tracePt t="9477" x="3271838" y="5405438"/>
          <p14:tracePt t="9484" x="3276600" y="5405438"/>
          <p14:tracePt t="9491" x="3281363" y="5414963"/>
          <p14:tracePt t="9501" x="3290888" y="5424488"/>
          <p14:tracePt t="9511" x="3295650" y="5434013"/>
          <p14:tracePt t="9521" x="3300413" y="5443538"/>
          <p14:tracePt t="9532" x="3305175" y="5448300"/>
          <p14:tracePt t="9541" x="3309938" y="5453063"/>
          <p14:tracePt t="9626" x="3314700" y="5453063"/>
          <p14:tracePt t="9634" x="3314700" y="5457825"/>
          <p14:tracePt t="9636" x="3319463" y="5457825"/>
          <p14:tracePt t="9643" x="3324225" y="5457825"/>
          <p14:tracePt t="9651" x="3324225" y="5462588"/>
          <p14:tracePt t="9661" x="3328988" y="5462588"/>
          <p14:tracePt t="9673" x="3328988" y="5467350"/>
          <p14:tracePt t="9681" x="3333750" y="5472113"/>
          <p14:tracePt t="9691" x="3338513" y="5481638"/>
          <p14:tracePt t="9701" x="3343275" y="5491163"/>
          <p14:tracePt t="9711" x="3348038" y="5500688"/>
          <p14:tracePt t="9722" x="3357563" y="5510213"/>
          <p14:tracePt t="9731" x="3357563" y="5514975"/>
          <p14:tracePt t="10512" x="3357563" y="5510213"/>
          <p14:tracePt t="10513" x="3352800" y="5510213"/>
          <p14:tracePt t="10522" x="3348038" y="5500688"/>
          <p14:tracePt t="10532" x="3333750" y="5491163"/>
          <p14:tracePt t="10541" x="3319463" y="5476875"/>
          <p14:tracePt t="10552" x="3295650" y="5462588"/>
          <p14:tracePt t="10554" x="3295650" y="5457825"/>
          <p14:tracePt t="10561" x="3276600" y="5443538"/>
          <p14:tracePt t="10571" x="3257550" y="5429250"/>
          <p14:tracePt t="10582" x="3238500" y="5419725"/>
          <p14:tracePt t="10591" x="3224213" y="5410200"/>
          <p14:tracePt t="10602" x="3209925" y="5400675"/>
          <p14:tracePt t="10612" x="3195638" y="5391150"/>
          <p14:tracePt t="10621" x="3181350" y="5381625"/>
          <p14:tracePt t="10632" x="3157538" y="5367338"/>
          <p14:tracePt t="10642" x="3133725" y="5353050"/>
          <p14:tracePt t="10651" x="3100388" y="5329238"/>
          <p14:tracePt t="10662" x="3048000" y="5300663"/>
          <p14:tracePt t="10672" x="3009900" y="5281613"/>
          <p14:tracePt t="10682" x="2962275" y="5248275"/>
          <p14:tracePt t="10691" x="2914650" y="5219700"/>
          <p14:tracePt t="10701" x="2862263" y="5186363"/>
          <p14:tracePt t="10711" x="2824163" y="5162550"/>
          <p14:tracePt t="10722" x="2790825" y="5143500"/>
          <p14:tracePt t="10731" x="2757488" y="5124450"/>
          <p14:tracePt t="10741" x="2728913" y="5110163"/>
          <p14:tracePt t="10752" x="2705100" y="5095875"/>
          <p14:tracePt t="10761" x="2681288" y="5081588"/>
          <p14:tracePt t="10772" x="2652713" y="5062538"/>
          <p14:tracePt t="10782" x="2628900" y="5048250"/>
          <p14:tracePt t="10791" x="2609850" y="5029200"/>
          <p14:tracePt t="10802" x="2576513" y="5000625"/>
          <p14:tracePt t="10811" x="2543175" y="4976813"/>
          <p14:tracePt t="10821" x="2505075" y="4943475"/>
          <p14:tracePt t="10832" x="2462213" y="4914900"/>
          <p14:tracePt t="10841" x="2428875" y="4895850"/>
          <p14:tracePt t="10851" x="2400300" y="4872038"/>
          <p14:tracePt t="10862" x="2376488" y="4852988"/>
          <p14:tracePt t="10872" x="2352675" y="4833938"/>
          <p14:tracePt t="10882" x="2328863" y="4814888"/>
          <p14:tracePt t="10891" x="2305050" y="4795838"/>
          <p14:tracePt t="10902" x="2276475" y="4772025"/>
          <p14:tracePt t="10911" x="2247900" y="4748213"/>
          <p14:tracePt t="10922" x="2224088" y="4724400"/>
          <p14:tracePt t="10931" x="2205038" y="4710113"/>
          <p14:tracePt t="10941" x="2190750" y="4691063"/>
          <p14:tracePt t="10952" x="2176463" y="4672013"/>
          <p14:tracePt t="10961" x="2157413" y="4652963"/>
          <p14:tracePt t="10972" x="2138363" y="4629150"/>
          <p14:tracePt t="10981" x="2114550" y="4605338"/>
          <p14:tracePt t="10992" x="2095500" y="4586288"/>
          <p14:tracePt t="11001" x="2076450" y="4567238"/>
          <p14:tracePt t="11011" x="2062163" y="4552950"/>
          <p14:tracePt t="11022" x="2047875" y="4533900"/>
          <p14:tracePt t="11032" x="2033588" y="4519613"/>
          <p14:tracePt t="11041" x="2024063" y="4500563"/>
          <p14:tracePt t="11052" x="2005013" y="4481513"/>
          <p14:tracePt t="11055" x="2000250" y="4476750"/>
          <p14:tracePt t="11061" x="1995488" y="4467225"/>
          <p14:tracePt t="11072" x="1985963" y="4452938"/>
          <p14:tracePt t="11082" x="1971675" y="4438650"/>
          <p14:tracePt t="11091" x="1971675" y="4424363"/>
          <p14:tracePt t="11102" x="1962150" y="4405313"/>
          <p14:tracePt t="11112" x="1952625" y="4381500"/>
          <p14:tracePt t="11121" x="1943100" y="4362450"/>
          <p14:tracePt t="11132" x="1938338" y="4343400"/>
          <p14:tracePt t="11142" x="1928813" y="4314825"/>
          <p14:tracePt t="11152" x="1919288" y="4291013"/>
          <p14:tracePt t="11162" x="1914525" y="4267200"/>
          <p14:tracePt t="11172" x="1909763" y="4252913"/>
          <p14:tracePt t="11182" x="1905000" y="4238625"/>
          <p14:tracePt t="11192" x="1905000" y="4224338"/>
          <p14:tracePt t="11201" x="1905000" y="4205288"/>
          <p14:tracePt t="11211" x="1905000" y="4186238"/>
          <p14:tracePt t="11222" x="1900238" y="4157663"/>
          <p14:tracePt t="11232" x="1900238" y="4133850"/>
          <p14:tracePt t="11242" x="1895475" y="4105275"/>
          <p14:tracePt t="11252" x="1890713" y="4076700"/>
          <p14:tracePt t="11261" x="1890713" y="4052888"/>
          <p14:tracePt t="11272" x="1890713" y="4024313"/>
          <p14:tracePt t="11282" x="1890713" y="4000500"/>
          <p14:tracePt t="11292" x="1890713" y="3976688"/>
          <p14:tracePt t="11302" x="1895475" y="3957638"/>
          <p14:tracePt t="11311" x="1900238" y="3943350"/>
          <p14:tracePt t="11321" x="1900238" y="3929063"/>
          <p14:tracePt t="11332" x="1909763" y="3910013"/>
          <p14:tracePt t="11342" x="1914525" y="3895725"/>
          <p14:tracePt t="11352" x="1924050" y="3876675"/>
          <p14:tracePt t="11362" x="1938338" y="3857625"/>
          <p14:tracePt t="11372" x="1952625" y="3838575"/>
          <p14:tracePt t="11382" x="1966913" y="3824288"/>
          <p14:tracePt t="11392" x="1976438" y="3810000"/>
          <p14:tracePt t="11402" x="1990725" y="3800475"/>
          <p14:tracePt t="11412" x="2005013" y="3790950"/>
          <p14:tracePt t="11422" x="2009775" y="3781425"/>
          <p14:tracePt t="11432" x="2019300" y="3771900"/>
          <p14:tracePt t="11442" x="2028825" y="3767138"/>
          <p14:tracePt t="11451" x="2038350" y="3757613"/>
          <p14:tracePt t="11462" x="2052638" y="3748088"/>
          <p14:tracePt t="11472" x="2066925" y="3733800"/>
          <p14:tracePt t="11482" x="2081213" y="3719513"/>
          <p14:tracePt t="11492" x="2095500" y="3709988"/>
          <p14:tracePt t="11502" x="2119313" y="3695700"/>
          <p14:tracePt t="11512" x="2143125" y="3681413"/>
          <p14:tracePt t="11521" x="2171700" y="3667125"/>
          <p14:tracePt t="11532" x="2200275" y="3652838"/>
          <p14:tracePt t="11542" x="2233613" y="3643313"/>
          <p14:tracePt t="11552" x="2262188" y="3633788"/>
          <p14:tracePt t="11555" x="2271713" y="3629025"/>
          <p14:tracePt t="11562" x="2281238" y="3624263"/>
          <p14:tracePt t="11572" x="2300288" y="3614738"/>
          <p14:tracePt t="11582" x="2319338" y="3605213"/>
          <p14:tracePt t="11592" x="2338388" y="3595688"/>
          <p14:tracePt t="11603" x="2362200" y="3586163"/>
          <p14:tracePt t="11612" x="2386013" y="3576638"/>
          <p14:tracePt t="11622" x="2419350" y="3562350"/>
          <p14:tracePt t="11632" x="2452688" y="3548063"/>
          <p14:tracePt t="11642" x="2486025" y="3529013"/>
          <p14:tracePt t="11652" x="2519363" y="3514725"/>
          <p14:tracePt t="11662" x="2552700" y="3495675"/>
          <p14:tracePt t="11672" x="2581275" y="3481388"/>
          <p14:tracePt t="11682" x="2609850" y="3467100"/>
          <p14:tracePt t="11692" x="2638425" y="3448050"/>
          <p14:tracePt t="11702" x="2671763" y="3429000"/>
          <p14:tracePt t="11712" x="2700338" y="3409950"/>
          <p14:tracePt t="11722" x="2733675" y="3386138"/>
          <p14:tracePt t="11732" x="2762250" y="3367088"/>
          <p14:tracePt t="11742" x="2795588" y="3348038"/>
          <p14:tracePt t="11752" x="2828925" y="3324225"/>
          <p14:tracePt t="11762" x="2852738" y="3305175"/>
          <p14:tracePt t="11772" x="2881313" y="3281363"/>
          <p14:tracePt t="11782" x="2900363" y="3262313"/>
          <p14:tracePt t="11792" x="2924175" y="3248025"/>
          <p14:tracePt t="11802" x="2957513" y="3224213"/>
          <p14:tracePt t="11812" x="2976563" y="3205163"/>
          <p14:tracePt t="11822" x="2995613" y="3186113"/>
          <p14:tracePt t="11832" x="3014663" y="3171825"/>
          <p14:tracePt t="11842" x="3028950" y="3152775"/>
          <p14:tracePt t="11852" x="3043238" y="3133725"/>
          <p14:tracePt t="11862" x="3062288" y="3119438"/>
          <p14:tracePt t="11872" x="3071813" y="3105150"/>
          <p14:tracePt t="11882" x="3086100" y="3086100"/>
          <p14:tracePt t="11892" x="3100388" y="3067050"/>
          <p14:tracePt t="11902" x="3119438" y="3052763"/>
          <p14:tracePt t="11912" x="3138488" y="3038475"/>
          <p14:tracePt t="11922" x="3152775" y="3019425"/>
          <p14:tracePt t="11932" x="3171825" y="3000375"/>
          <p14:tracePt t="11942" x="3186113" y="2981325"/>
          <p14:tracePt t="11952" x="3205163" y="2957513"/>
          <p14:tracePt t="11962" x="3224213" y="2928938"/>
          <p14:tracePt t="11972" x="3243263" y="2905125"/>
          <p14:tracePt t="11982" x="3262313" y="2881313"/>
          <p14:tracePt t="11992" x="3276600" y="2857500"/>
          <p14:tracePt t="12002" x="3290888" y="2828925"/>
          <p14:tracePt t="12012" x="3300413" y="2800350"/>
          <p14:tracePt t="12022" x="3314700" y="2776538"/>
          <p14:tracePt t="12032" x="3319463" y="2757488"/>
          <p14:tracePt t="12042" x="3324225" y="2743200"/>
          <p14:tracePt t="12052" x="3328988" y="2728913"/>
          <p14:tracePt t="12054" x="3328988" y="2724150"/>
          <p14:tracePt t="12062" x="3328988" y="2719388"/>
          <p14:tracePt t="12072" x="3333750" y="2709863"/>
          <p14:tracePt t="12092" x="3333750" y="2705100"/>
          <p14:tracePt t="12123" x="3333750" y="2700338"/>
          <p14:tracePt t="12126" x="3333750" y="2695575"/>
          <p14:tracePt t="12132" x="3333750" y="2690813"/>
          <p14:tracePt t="12142" x="3333750" y="2676525"/>
          <p14:tracePt t="12152" x="3333750" y="2652713"/>
          <p14:tracePt t="12162" x="3333750" y="2633663"/>
          <p14:tracePt t="12172" x="3333750" y="2614613"/>
          <p14:tracePt t="12182" x="3333750" y="2595563"/>
          <p14:tracePt t="12192" x="3333750" y="2581275"/>
          <p14:tracePt t="12202" x="3333750" y="2571750"/>
          <p14:tracePt t="12212" x="3333750" y="2566988"/>
          <p14:tracePt t="12222" x="3333750" y="2562225"/>
          <p14:tracePt t="12362" x="3333750" y="2557463"/>
          <p14:tracePt t="12369" x="3333750" y="2552700"/>
          <p14:tracePt t="12372" x="3333750" y="2547938"/>
          <p14:tracePt t="12382" x="3333750" y="2528888"/>
          <p14:tracePt t="12392" x="3328988" y="2519363"/>
          <p14:tracePt t="12402" x="3328988" y="2509838"/>
          <p14:tracePt t="12412" x="3324225" y="2500313"/>
          <p14:tracePt t="12422" x="3324225" y="2490788"/>
          <p14:tracePt t="12432" x="3319463" y="2486025"/>
          <p14:tracePt t="12442" x="3319463" y="2476500"/>
          <p14:tracePt t="12526" x="3319463" y="2471738"/>
          <p14:tracePt t="12653" x="3319463" y="2476500"/>
          <p14:tracePt t="12661" x="3319463" y="2481263"/>
          <p14:tracePt t="12665" x="3319463" y="2486025"/>
          <p14:tracePt t="12673" x="3319463" y="2490788"/>
          <p14:tracePt t="12682" x="3324225" y="2500313"/>
          <p14:tracePt t="12692" x="3328988" y="2509838"/>
          <p14:tracePt t="12702" x="3333750" y="2519363"/>
          <p14:tracePt t="12712" x="3338513" y="2528888"/>
          <p14:tracePt t="12722" x="3338513" y="2538413"/>
          <p14:tracePt t="12732" x="3343275" y="2543175"/>
          <p14:tracePt t="12742" x="3343275" y="2557463"/>
          <p14:tracePt t="12752" x="3343275" y="2566988"/>
          <p14:tracePt t="12762" x="3343275" y="2581275"/>
          <p14:tracePt t="12772" x="3348038" y="2595563"/>
          <p14:tracePt t="12782" x="3348038" y="2605088"/>
          <p14:tracePt t="12792" x="3348038" y="2619375"/>
          <p14:tracePt t="12802" x="3348038" y="2628900"/>
          <p14:tracePt t="12812" x="3348038" y="2638425"/>
          <p14:tracePt t="12822" x="3348038" y="2652713"/>
          <p14:tracePt t="12832" x="3348038" y="2657475"/>
          <p14:tracePt t="12842" x="3348038" y="2667000"/>
          <p14:tracePt t="12852" x="3348038" y="2671763"/>
          <p14:tracePt t="12862" x="3348038" y="2681288"/>
          <p14:tracePt t="12882" x="3348038" y="2690813"/>
          <p14:tracePt t="12892" x="3343275" y="2700338"/>
          <p14:tracePt t="12902" x="3338513" y="2709863"/>
          <p14:tracePt t="12912" x="3333750" y="2724150"/>
          <p14:tracePt t="12922" x="3328988" y="2738438"/>
          <p14:tracePt t="12932" x="3324225" y="2747963"/>
          <p14:tracePt t="12942" x="3319463" y="2762250"/>
          <p14:tracePt t="12952" x="3314700" y="2771775"/>
          <p14:tracePt t="12962" x="3309938" y="2781300"/>
          <p14:tracePt t="12972" x="3305175" y="2795588"/>
          <p14:tracePt t="12982" x="3295650" y="2805113"/>
          <p14:tracePt t="12992" x="3286125" y="2819400"/>
          <p14:tracePt t="13002" x="3276600" y="2833688"/>
          <p14:tracePt t="13012" x="3267075" y="2843213"/>
          <p14:tracePt t="13022" x="3252788" y="2857500"/>
          <p14:tracePt t="13032" x="3243263" y="2867025"/>
          <p14:tracePt t="13042" x="3228975" y="2881313"/>
          <p14:tracePt t="13052" x="3219450" y="2890838"/>
          <p14:tracePt t="13054" x="3214688" y="2890838"/>
          <p14:tracePt t="13062" x="3209925" y="2900363"/>
          <p14:tracePt t="13072" x="3200400" y="2909888"/>
          <p14:tracePt t="13082" x="3190875" y="2919413"/>
          <p14:tracePt t="13092" x="3181350" y="2928938"/>
          <p14:tracePt t="13102" x="3167063" y="2943225"/>
          <p14:tracePt t="13112" x="3157538" y="2957513"/>
          <p14:tracePt t="13122" x="3148013" y="2967038"/>
          <p14:tracePt t="13132" x="3128963" y="2986088"/>
          <p14:tracePt t="13142" x="3114675" y="3000375"/>
          <p14:tracePt t="13152" x="3090863" y="3014663"/>
          <p14:tracePt t="13162" x="3076575" y="3028950"/>
          <p14:tracePt t="13172" x="3057525" y="3038475"/>
          <p14:tracePt t="13182" x="3038475" y="3048000"/>
          <p14:tracePt t="13192" x="3024188" y="3062288"/>
          <p14:tracePt t="13202" x="3009900" y="3071813"/>
          <p14:tracePt t="13212" x="2995613" y="3081338"/>
          <p14:tracePt t="13222" x="2976563" y="3090863"/>
          <p14:tracePt t="13232" x="2962275" y="3095625"/>
          <p14:tracePt t="13242" x="2947988" y="3105150"/>
          <p14:tracePt t="13252" x="2928938" y="3119438"/>
          <p14:tracePt t="13262" x="2909888" y="3128963"/>
          <p14:tracePt t="13272" x="2886075" y="3133725"/>
          <p14:tracePt t="13282" x="2876550" y="3143250"/>
          <p14:tracePt t="13292" x="2862263" y="3152775"/>
          <p14:tracePt t="13302" x="2843213" y="3157538"/>
          <p14:tracePt t="13312" x="2819400" y="3171825"/>
          <p14:tracePt t="13322" x="2790825" y="3186113"/>
          <p14:tracePt t="13333" x="2757488" y="3205163"/>
          <p14:tracePt t="13342" x="2733675" y="3219450"/>
          <p14:tracePt t="13352" x="2709863" y="3233738"/>
          <p14:tracePt t="13362" x="2676525" y="3252788"/>
          <p14:tracePt t="13372" x="2647950" y="3267075"/>
          <p14:tracePt t="13382" x="2619375" y="3286125"/>
          <p14:tracePt t="13392" x="2581275" y="3305175"/>
          <p14:tracePt t="13402" x="2547938" y="3319463"/>
          <p14:tracePt t="13412" x="2519363" y="3333750"/>
          <p14:tracePt t="13423" x="2500313" y="3348038"/>
          <p14:tracePt t="13432" x="2486025" y="3357563"/>
          <p14:tracePt t="13442" x="2466975" y="3367088"/>
          <p14:tracePt t="13452" x="2452688" y="3376613"/>
          <p14:tracePt t="13462" x="2428875" y="3386138"/>
          <p14:tracePt t="13472" x="2405063" y="3405188"/>
          <p14:tracePt t="13482" x="2376488" y="3419475"/>
          <p14:tracePt t="13492" x="2347913" y="3438525"/>
          <p14:tracePt t="13502" x="2309813" y="3462338"/>
          <p14:tracePt t="13512" x="2271713" y="3486150"/>
          <p14:tracePt t="13522" x="2243138" y="3500438"/>
          <p14:tracePt t="13532" x="2219325" y="3519488"/>
          <p14:tracePt t="13542" x="2195513" y="3529013"/>
          <p14:tracePt t="13552" x="2176463" y="3538538"/>
          <p14:tracePt t="13554" x="2171700" y="3543300"/>
          <p14:tracePt t="13562" x="2157413" y="3548063"/>
          <p14:tracePt t="13572" x="2138363" y="3562350"/>
          <p14:tracePt t="13582" x="2119313" y="3576638"/>
          <p14:tracePt t="13592" x="2105025" y="3586163"/>
          <p14:tracePt t="13602" x="2090738" y="3595688"/>
          <p14:tracePt t="13612" x="2071688" y="3609975"/>
          <p14:tracePt t="13622" x="2057400" y="3619500"/>
          <p14:tracePt t="13632" x="2047875" y="3633788"/>
          <p14:tracePt t="13642" x="2033588" y="3648075"/>
          <p14:tracePt t="13652" x="2019300" y="3662363"/>
          <p14:tracePt t="13662" x="2005013" y="3671888"/>
          <p14:tracePt t="13672" x="1995488" y="3686175"/>
          <p14:tracePt t="13682" x="1985963" y="3695700"/>
          <p14:tracePt t="13692" x="1976438" y="3705225"/>
          <p14:tracePt t="13702" x="1971675" y="3714750"/>
          <p14:tracePt t="13712" x="1962150" y="3729038"/>
          <p14:tracePt t="13722" x="1952625" y="3743325"/>
          <p14:tracePt t="13732" x="1938338" y="3762375"/>
          <p14:tracePt t="13742" x="1919288" y="3781425"/>
          <p14:tracePt t="13752" x="1900238" y="3805238"/>
          <p14:tracePt t="13762" x="1885950" y="3833813"/>
          <p14:tracePt t="13772" x="1871663" y="3857625"/>
          <p14:tracePt t="13782" x="1862138" y="3876675"/>
          <p14:tracePt t="13792" x="1852613" y="3890963"/>
          <p14:tracePt t="13802" x="1852613" y="3905250"/>
          <p14:tracePt t="13812" x="1847850" y="3919538"/>
          <p14:tracePt t="13822" x="1843088" y="3929063"/>
          <p14:tracePt t="13832" x="1843088" y="3943350"/>
          <p14:tracePt t="13842" x="1843088" y="3957638"/>
          <p14:tracePt t="13852" x="1843088" y="3976688"/>
          <p14:tracePt t="13862" x="1843088" y="3995738"/>
          <p14:tracePt t="13872" x="1843088" y="4014788"/>
          <p14:tracePt t="13882" x="1847850" y="4038600"/>
          <p14:tracePt t="13892" x="1857375" y="4062413"/>
          <p14:tracePt t="13902" x="1866900" y="4086225"/>
          <p14:tracePt t="13912" x="1871663" y="4110038"/>
          <p14:tracePt t="13922" x="1881188" y="4138613"/>
          <p14:tracePt t="13932" x="1895475" y="4162425"/>
          <p14:tracePt t="13942" x="1914525" y="4186238"/>
          <p14:tracePt t="13952" x="1943100" y="4210050"/>
          <p14:tracePt t="13962" x="1990725" y="4243388"/>
          <p14:tracePt t="13972" x="2047875" y="4276725"/>
          <p14:tracePt t="13982" x="2128838" y="4314825"/>
          <p14:tracePt t="13992" x="2219325" y="4357688"/>
          <p14:tracePt t="14002" x="2305050" y="4395788"/>
          <p14:tracePt t="14012" x="2395538" y="4438650"/>
          <p14:tracePt t="14022" x="2462213" y="4471988"/>
          <p14:tracePt t="14032" x="2524125" y="4505325"/>
          <p14:tracePt t="14042" x="2557463" y="4529138"/>
          <p14:tracePt t="14052" x="2595563" y="4557713"/>
          <p14:tracePt t="14055" x="2605088" y="4567238"/>
          <p14:tracePt t="14062" x="2633663" y="4586288"/>
          <p14:tracePt t="14072" x="2681288" y="4629150"/>
          <p14:tracePt t="14082" x="2738438" y="4672013"/>
          <p14:tracePt t="14092" x="2795588" y="4719638"/>
          <p14:tracePt t="14102" x="2867025" y="4762500"/>
          <p14:tracePt t="14112" x="2938463" y="4805363"/>
          <p14:tracePt t="14122" x="3014663" y="4843463"/>
          <p14:tracePt t="14132" x="3090863" y="4872038"/>
          <p14:tracePt t="14142" x="3162300" y="4905375"/>
          <p14:tracePt t="14152" x="3200400" y="4924425"/>
          <p14:tracePt t="14162" x="3224213" y="4933950"/>
          <p14:tracePt t="14172" x="3248025" y="4953000"/>
          <p14:tracePt t="14182" x="3267075" y="4967288"/>
          <p14:tracePt t="14192" x="3290888" y="4995863"/>
          <p14:tracePt t="14202" x="3319463" y="5024438"/>
          <p14:tracePt t="14212" x="3348038" y="5062538"/>
          <p14:tracePt t="14222" x="3386138" y="5105400"/>
          <p14:tracePt t="14232" x="3414713" y="5157788"/>
          <p14:tracePt t="14242" x="3448050" y="5219700"/>
          <p14:tracePt t="14252" x="3486150" y="5281613"/>
          <p14:tracePt t="14262" x="3519488" y="5338763"/>
          <p14:tracePt t="14272" x="3552825" y="5376863"/>
          <p14:tracePt t="14282" x="3571875" y="5410200"/>
          <p14:tracePt t="14292" x="3581400" y="5424488"/>
          <p14:tracePt t="14302" x="3586163" y="5434013"/>
          <p14:tracePt t="14312" x="3590925" y="5438775"/>
          <p14:tracePt t="14330" x="3590925" y="5443538"/>
          <p14:tracePt t="14335" x="3590925" y="5448300"/>
          <p14:tracePt t="14342" x="3590925" y="5453063"/>
          <p14:tracePt t="14352" x="3586163" y="5467350"/>
          <p14:tracePt t="14362" x="3581400" y="5486400"/>
          <p14:tracePt t="14372" x="3576638" y="5510213"/>
          <p14:tracePt t="14382" x="3567113" y="5529263"/>
          <p14:tracePt t="14392" x="3557588" y="5543550"/>
          <p14:tracePt t="14402" x="3552825" y="5557838"/>
          <p14:tracePt t="14412" x="3538538" y="5572125"/>
          <p14:tracePt t="14422" x="3533775" y="5581650"/>
          <p14:tracePt t="14432" x="3529013" y="5586413"/>
          <p14:tracePt t="14442" x="3524250" y="5586413"/>
          <p14:tracePt t="14463" x="3519488" y="5586413"/>
          <p14:tracePt t="14472" x="3509963" y="5586413"/>
          <p14:tracePt t="14482" x="3500438" y="5591175"/>
          <p14:tracePt t="14492" x="3486150" y="5591175"/>
          <p14:tracePt t="14502" x="3467100" y="5595938"/>
          <p14:tracePt t="14512" x="3452813" y="5595938"/>
          <p14:tracePt t="14522" x="3443288" y="5595938"/>
          <p14:tracePt t="14532" x="3433763" y="5595938"/>
          <p14:tracePt t="14542" x="3424238" y="5595938"/>
          <p14:tracePt t="14552" x="3414713" y="5595938"/>
          <p14:tracePt t="14567" x="3409950" y="5595938"/>
          <p14:tracePt t="14579" x="3405188" y="5595938"/>
          <p14:tracePt t="14653" x="3400425" y="5595938"/>
          <p14:tracePt t="14658" x="3395663" y="5595938"/>
          <p14:tracePt t="14662" x="3390900" y="5595938"/>
          <p14:tracePt t="14672" x="3371850" y="5595938"/>
          <p14:tracePt t="14682" x="3362325" y="5595938"/>
          <p14:tracePt t="14692" x="3348038" y="5595938"/>
          <p14:tracePt t="14702" x="3333750" y="5591175"/>
          <p14:tracePt t="14712" x="3319463" y="5591175"/>
          <p14:tracePt t="14722" x="3305175" y="5586413"/>
          <p14:tracePt t="14732" x="3281363" y="5581650"/>
          <p14:tracePt t="14742" x="3252788" y="5576888"/>
          <p14:tracePt t="14752" x="3233738" y="5572125"/>
          <p14:tracePt t="14762" x="3214688" y="5567363"/>
          <p14:tracePt t="14772" x="3200400" y="5567363"/>
          <p14:tracePt t="14782" x="3190875" y="5562600"/>
          <p14:tracePt t="14792" x="3171825" y="5557838"/>
          <p14:tracePt t="14802" x="3138488" y="5543550"/>
          <p14:tracePt t="14812" x="3109913" y="5529263"/>
          <p14:tracePt t="14822" x="3086100" y="5519738"/>
          <p14:tracePt t="14832" x="3071813" y="5510213"/>
          <p14:tracePt t="14842" x="3062288" y="5505450"/>
          <p14:tracePt t="14852" x="3057525" y="5500688"/>
          <p14:tracePt t="14886" x="3052763" y="5500688"/>
          <p14:tracePt t="14894" x="3048000" y="5500688"/>
          <p14:tracePt t="14898" x="3043238" y="5500688"/>
          <p14:tracePt t="14902" x="3038475" y="5500688"/>
          <p14:tracePt t="14912" x="3024188" y="5500688"/>
          <p14:tracePt t="14922" x="3009900" y="5500688"/>
          <p14:tracePt t="14932" x="2986088" y="5500688"/>
          <p14:tracePt t="14942" x="2967038" y="5500688"/>
          <p14:tracePt t="14952" x="2943225" y="5500688"/>
          <p14:tracePt t="14962" x="2928938" y="5500688"/>
          <p14:tracePt t="14972" x="2914650" y="5500688"/>
          <p14:tracePt t="14982" x="2905125" y="5500688"/>
          <p14:tracePt t="14992" x="2895600" y="5500688"/>
          <p14:tracePt t="15002" x="2886075" y="5500688"/>
          <p14:tracePt t="15012" x="2876550" y="5500688"/>
          <p14:tracePt t="15022" x="2871788" y="5500688"/>
          <p14:tracePt t="15032" x="2862263" y="5505450"/>
          <p14:tracePt t="15042" x="2857500" y="5505450"/>
          <p14:tracePt t="15052" x="2852738" y="5505450"/>
          <p14:tracePt t="15116" x="2847975" y="5505450"/>
          <p14:tracePt t="15118" x="2847975" y="5500688"/>
          <p14:tracePt t="15122" x="2843213" y="5500688"/>
          <p14:tracePt t="15132" x="2828925" y="5481638"/>
          <p14:tracePt t="15142" x="2809875" y="5467350"/>
          <p14:tracePt t="15152" x="2790825" y="5457825"/>
          <p14:tracePt t="15162" x="2781300" y="5453063"/>
          <p14:tracePt t="15172" x="2767013" y="5453063"/>
          <p14:tracePt t="15182" x="2762250" y="5448300"/>
          <p14:tracePt t="15192" x="2752725" y="5443538"/>
          <p14:tracePt t="15202" x="2747963" y="5443538"/>
          <p14:tracePt t="15629" x="2747963" y="5448300"/>
          <p14:tracePt t="15631" x="2752725" y="5448300"/>
          <p14:tracePt t="15638" x="2757488" y="5448300"/>
          <p14:tracePt t="15648" x="2762250" y="5453063"/>
          <p14:tracePt t="15680" x="2762250" y="5457825"/>
          <p14:tracePt t="16767" x="2767013" y="5457825"/>
          <p14:tracePt t="16780" x="2771775" y="5453063"/>
          <p14:tracePt t="16793" x="2776538" y="5453063"/>
          <p14:tracePt t="24952" x="2781300" y="5453063"/>
          <p14:tracePt t="24963" x="2786063" y="5453063"/>
          <p14:tracePt t="25017" x="2786063" y="5448300"/>
          <p14:tracePt t="25021" x="2786063" y="5443538"/>
          <p14:tracePt t="25025" x="2786063" y="5438775"/>
          <p14:tracePt t="25033" x="2781300" y="5434013"/>
          <p14:tracePt t="25043" x="2776538" y="5424488"/>
          <p14:tracePt t="25053" x="2771775" y="5419725"/>
          <p14:tracePt t="25063" x="2767013" y="5414963"/>
          <p14:tracePt t="25101" x="2767013" y="5410200"/>
          <p14:tracePt t="25112" x="2771775" y="5410200"/>
          <p14:tracePt t="25149" x="2771775" y="5405438"/>
          <p14:tracePt t="25157" x="2767013" y="5405438"/>
          <p14:tracePt t="25199" x="2767013" y="5410200"/>
          <p14:tracePt t="25202" x="2771775" y="5414963"/>
          <p14:tracePt t="25205" x="2776538" y="5419725"/>
          <p14:tracePt t="25213" x="2790825" y="5434013"/>
          <p14:tracePt t="25223" x="2809875" y="5453063"/>
          <p14:tracePt t="25233" x="2824163" y="5467350"/>
          <p14:tracePt t="25243" x="2828925" y="5476875"/>
          <p14:tracePt t="25253" x="2833688" y="5486400"/>
          <p14:tracePt t="25263" x="2838450" y="5491163"/>
          <p14:tracePt t="25283" x="2843213" y="5491163"/>
          <p14:tracePt t="25313" x="2843213" y="5495925"/>
          <p14:tracePt t="25315" x="2838450" y="5495925"/>
          <p14:tracePt t="25323" x="2828925" y="5505450"/>
          <p14:tracePt t="25333" x="2819400" y="5514975"/>
          <p14:tracePt t="25343" x="2814638" y="5514975"/>
          <p14:tracePt t="25402" x="2809875" y="5514975"/>
          <p14:tracePt t="25405" x="2805113" y="5514975"/>
          <p14:tracePt t="25409" x="2800350" y="5514975"/>
          <p14:tracePt t="25413" x="2790825" y="5514975"/>
          <p14:tracePt t="25423" x="2767013" y="5514975"/>
          <p14:tracePt t="25433" x="2747963" y="5510213"/>
          <p14:tracePt t="25443" x="2733675" y="5510213"/>
          <p14:tracePt t="25453" x="2719388" y="5510213"/>
          <p14:tracePt t="25463" x="2705100" y="5505450"/>
          <p14:tracePt t="25473" x="2695575" y="5505450"/>
          <p14:tracePt t="25483" x="2681288" y="5500688"/>
          <p14:tracePt t="25493" x="2667000" y="5500688"/>
          <p14:tracePt t="25503" x="2647950" y="5495925"/>
          <p14:tracePt t="25513" x="2628900" y="5495925"/>
          <p14:tracePt t="25523" x="2605088" y="5491163"/>
          <p14:tracePt t="25534" x="2571750" y="5491163"/>
          <p14:tracePt t="25543" x="2538413" y="5491163"/>
          <p14:tracePt t="25553" x="2490788" y="5491163"/>
          <p14:tracePt t="25555" x="2481263" y="5491163"/>
          <p14:tracePt t="25564" x="2452688" y="5491163"/>
          <p14:tracePt t="25573" x="2419350" y="5491163"/>
          <p14:tracePt t="25583" x="2395538" y="5495925"/>
          <p14:tracePt t="25593" x="2386013" y="5495925"/>
          <p14:tracePt t="25788" x="2390775" y="5495925"/>
          <p14:tracePt t="25791" x="2395538" y="5495925"/>
          <p14:tracePt t="25796" x="2400300" y="5500688"/>
          <p14:tracePt t="25803" x="2419350" y="5500688"/>
          <p14:tracePt t="25814" x="2457450" y="5500688"/>
          <p14:tracePt t="25823" x="2490788" y="5500688"/>
          <p14:tracePt t="25834" x="2519363" y="5500688"/>
          <p14:tracePt t="25843" x="2552700" y="5500688"/>
          <p14:tracePt t="25853" x="2571750" y="5500688"/>
          <p14:tracePt t="25863" x="2586038" y="5500688"/>
          <p14:tracePt t="25873" x="2600325" y="5500688"/>
          <p14:tracePt t="25883" x="2619375" y="5500688"/>
          <p14:tracePt t="25893" x="2647950" y="5500688"/>
          <p14:tracePt t="25903" x="2681288" y="5505450"/>
          <p14:tracePt t="25913" x="2728913" y="5514975"/>
          <p14:tracePt t="25923" x="2757488" y="5524500"/>
          <p14:tracePt t="25933" x="2786063" y="5529263"/>
          <p14:tracePt t="25943" x="2809875" y="5538788"/>
          <p14:tracePt t="25954" x="2833688" y="5538788"/>
          <p14:tracePt t="25963" x="2847975" y="5543550"/>
          <p14:tracePt t="25973" x="2857500" y="5548313"/>
          <p14:tracePt t="25983" x="2862263" y="5548313"/>
          <p14:tracePt t="26225" x="2862263" y="5553075"/>
          <p14:tracePt t="26227" x="2867025" y="5553075"/>
          <p14:tracePt t="26242" x="2871788" y="5553075"/>
          <p14:tracePt t="26245" x="2871788" y="5557838"/>
          <p14:tracePt t="26253" x="2876550" y="5562600"/>
          <p14:tracePt t="26263" x="2881313" y="5567363"/>
          <p14:tracePt t="26308" x="2886075" y="5567363"/>
          <p14:tracePt t="26415" x="2881313" y="5567363"/>
          <p14:tracePt t="26418" x="2876550" y="5567363"/>
          <p14:tracePt t="26423" x="2867025" y="5567363"/>
          <p14:tracePt t="26433" x="2843213" y="5567363"/>
          <p14:tracePt t="26443" x="2819400" y="5562600"/>
          <p14:tracePt t="26454" x="2795588" y="5557838"/>
          <p14:tracePt t="26463" x="2781300" y="5557838"/>
          <p14:tracePt t="26473" x="2767013" y="5557838"/>
          <p14:tracePt t="26483" x="2757488" y="5553075"/>
          <p14:tracePt t="26493" x="2747963" y="5553075"/>
          <p14:tracePt t="26503" x="2738438" y="5553075"/>
          <p14:tracePt t="26513" x="2724150" y="5553075"/>
          <p14:tracePt t="26523" x="2709863" y="5548313"/>
          <p14:tracePt t="26534" x="2695575" y="5548313"/>
          <p14:tracePt t="26543" x="2676525" y="5548313"/>
          <p14:tracePt t="26553" x="2652713" y="5548313"/>
          <p14:tracePt t="26555" x="2647950" y="5548313"/>
          <p14:tracePt t="26564" x="2628900" y="5543550"/>
          <p14:tracePt t="26573" x="2605088" y="5543550"/>
          <p14:tracePt t="26583" x="2576513" y="5543550"/>
          <p14:tracePt t="26593" x="2543175" y="5543550"/>
          <p14:tracePt t="26603" x="2500313" y="5543550"/>
          <p14:tracePt t="26614" x="2452688" y="5538788"/>
          <p14:tracePt t="26623" x="2409825" y="5538788"/>
          <p14:tracePt t="26633" x="2371725" y="5538788"/>
          <p14:tracePt t="26643" x="2352675" y="5534025"/>
          <p14:tracePt t="26653" x="2338388" y="5529263"/>
          <p14:tracePt t="26663" x="2328863" y="5529263"/>
          <p14:tracePt t="26673" x="2314575" y="5524500"/>
          <p14:tracePt t="26683" x="2309813" y="5524500"/>
          <p14:tracePt t="26693" x="2305050" y="5524500"/>
          <p14:tracePt t="26704" x="2300288" y="5524500"/>
          <p14:tracePt t="26713" x="2286000" y="5519738"/>
          <p14:tracePt t="26723" x="2276475" y="5519738"/>
          <p14:tracePt t="26733" x="2257425" y="5519738"/>
          <p14:tracePt t="26743" x="2233613" y="5519738"/>
          <p14:tracePt t="26754" x="2209800" y="5519738"/>
          <p14:tracePt t="26763" x="2190750" y="5519738"/>
          <p14:tracePt t="26773" x="2171700" y="5519738"/>
          <p14:tracePt t="26783" x="2162175" y="5519738"/>
          <p14:tracePt t="26793" x="2157413" y="5519738"/>
          <p14:tracePt t="26803" x="2152650" y="5514975"/>
          <p14:tracePt t="26813" x="2147888" y="5514975"/>
          <p14:tracePt t="26876" x="2143125" y="5514975"/>
          <p14:tracePt t="26882" x="2138363" y="5514975"/>
          <p14:tracePt t="26892" x="2133600" y="5514975"/>
          <p14:tracePt t="26898" x="2128838" y="5514975"/>
          <p14:tracePt t="26909" x="2124075" y="5514975"/>
          <p14:tracePt t="26933" x="2119313" y="5514975"/>
          <p14:tracePt t="27021" x="2119313" y="5519738"/>
          <p14:tracePt t="27027" x="2124075" y="5519738"/>
          <p14:tracePt t="27028" x="2128838" y="5524500"/>
          <p14:tracePt t="27033" x="2133600" y="5524500"/>
          <p14:tracePt t="27043" x="2152650" y="5529263"/>
          <p14:tracePt t="27053" x="2171700" y="5538788"/>
          <p14:tracePt t="27064" x="2181225" y="5538788"/>
          <p14:tracePt t="27073" x="2190750" y="5543550"/>
          <p14:tracePt t="27084" x="2205038" y="5548313"/>
          <p14:tracePt t="27093" x="2214563" y="5553075"/>
          <p14:tracePt t="27103" x="2224088" y="5553075"/>
          <p14:tracePt t="27114" x="2238375" y="5553075"/>
          <p14:tracePt t="27123" x="2247900" y="5557838"/>
          <p14:tracePt t="27133" x="2262188" y="5557838"/>
          <p14:tracePt t="27144" x="2276475" y="5562600"/>
          <p14:tracePt t="27153" x="2290763" y="5562600"/>
          <p14:tracePt t="27163" x="2305050" y="5562600"/>
          <p14:tracePt t="27173" x="2319338" y="5562600"/>
          <p14:tracePt t="27183" x="2328863" y="5562600"/>
          <p14:tracePt t="27193" x="2333625" y="5562600"/>
          <p14:tracePt t="27225" x="2338388" y="5562600"/>
          <p14:tracePt t="27232" x="2343150" y="5562600"/>
          <p14:tracePt t="27240" x="2347913" y="5562600"/>
          <p14:tracePt t="27246" x="2352675" y="5562600"/>
          <p14:tracePt t="27253" x="2357438" y="5562600"/>
          <p14:tracePt t="27263" x="2362200" y="5562600"/>
          <p14:tracePt t="27273" x="2371725" y="5562600"/>
          <p14:tracePt t="27284" x="2376488" y="5562600"/>
          <p14:tracePt t="27489" x="2376488" y="5557838"/>
          <p14:tracePt t="27499" x="2371725" y="5557838"/>
          <p14:tracePt t="27501" x="2371725" y="5553075"/>
          <p14:tracePt t="27505" x="2366963" y="5553075"/>
          <p14:tracePt t="27513" x="2366963" y="5548313"/>
          <p14:tracePt t="27523" x="2357438" y="5543550"/>
          <p14:tracePt t="27533" x="2352675" y="5538788"/>
          <p14:tracePt t="27543" x="2347913" y="5534025"/>
          <p14:tracePt t="27553" x="2338388" y="5529263"/>
          <p14:tracePt t="27564" x="2338388" y="5524500"/>
          <p14:tracePt t="27576" x="2333625" y="5524500"/>
          <p14:tracePt t="35834" x="2328863" y="5524500"/>
          <p14:tracePt t="35839" x="2324100" y="5524500"/>
          <p14:tracePt t="35844" x="2319338" y="5524500"/>
          <p14:tracePt t="35854" x="2300288" y="5534025"/>
          <p14:tracePt t="35864" x="2281238" y="5534025"/>
          <p14:tracePt t="35874" x="2262188" y="5538788"/>
          <p14:tracePt t="35884" x="2233613" y="5538788"/>
          <p14:tracePt t="35894" x="2209800" y="5538788"/>
          <p14:tracePt t="35904" x="2171700" y="5538788"/>
          <p14:tracePt t="35914" x="2114550" y="5538788"/>
          <p14:tracePt t="35924" x="2038350" y="5538788"/>
          <p14:tracePt t="35934" x="1971675" y="5538788"/>
          <p14:tracePt t="35944" x="1909763" y="5543550"/>
          <p14:tracePt t="35954" x="1866900" y="5548313"/>
          <p14:tracePt t="35964" x="1847850" y="5548313"/>
          <p14:tracePt t="35974" x="1843088" y="5548313"/>
          <p14:tracePt t="36026" x="1838325" y="5548313"/>
          <p14:tracePt t="36041" x="1833563" y="5548313"/>
          <p14:tracePt t="36050" x="1828800" y="5548313"/>
          <p14:tracePt t="36057" x="1828800" y="5543550"/>
          <p14:tracePt t="36060" x="1824038" y="5543550"/>
          <p14:tracePt t="36064" x="1819275" y="5543550"/>
          <p14:tracePt t="36074" x="1809750" y="5538788"/>
          <p14:tracePt t="36084" x="1800225" y="5529263"/>
          <p14:tracePt t="36094" x="1790700" y="5524500"/>
          <p14:tracePt t="36104" x="1781175" y="5519738"/>
          <p14:tracePt t="36114" x="1781175" y="5514975"/>
          <p14:tracePt t="37381" x="1785938" y="5514975"/>
          <p14:tracePt t="37383" x="1790700" y="5514975"/>
          <p14:tracePt t="37385" x="1795463" y="5514975"/>
          <p14:tracePt t="37394" x="1814513" y="5514975"/>
          <p14:tracePt t="37404" x="1828800" y="5514975"/>
          <p14:tracePt t="37414" x="1838325" y="5514975"/>
          <p14:tracePt t="37424" x="1852613" y="5514975"/>
          <p14:tracePt t="37434" x="1866900" y="5514975"/>
          <p14:tracePt t="37444" x="1881188" y="5519738"/>
          <p14:tracePt t="37454" x="1900238" y="5519738"/>
          <p14:tracePt t="37464" x="1919288" y="5519738"/>
          <p14:tracePt t="37474" x="1938338" y="5519738"/>
          <p14:tracePt t="37484" x="1957388" y="5519738"/>
          <p14:tracePt t="37494" x="1966913" y="5519738"/>
          <p14:tracePt t="37505" x="1976438" y="5519738"/>
          <p14:tracePt t="37514" x="1995488" y="5524500"/>
          <p14:tracePt t="37524" x="2009775" y="5529263"/>
          <p14:tracePt t="37534" x="2033588" y="5534025"/>
          <p14:tracePt t="37544" x="2057400" y="5538788"/>
          <p14:tracePt t="37554" x="2085975" y="5548313"/>
          <p14:tracePt t="37556" x="2090738" y="5548313"/>
          <p14:tracePt t="37565" x="2114550" y="5553075"/>
          <p14:tracePt t="37574" x="2133600" y="5553075"/>
          <p14:tracePt t="37584" x="2143125" y="5553075"/>
          <p14:tracePt t="37594" x="2152650" y="5553075"/>
          <p14:tracePt t="37604" x="2162175" y="5553075"/>
          <p14:tracePt t="37614" x="2171700" y="5553075"/>
          <p14:tracePt t="37624" x="2185988" y="5553075"/>
          <p14:tracePt t="37634" x="2200275" y="5553075"/>
          <p14:tracePt t="37644" x="2214563" y="5553075"/>
          <p14:tracePt t="37654" x="2228850" y="5553075"/>
          <p14:tracePt t="37664" x="2243138" y="5548313"/>
          <p14:tracePt t="37674" x="2257425" y="5548313"/>
          <p14:tracePt t="37684" x="2266950" y="5548313"/>
          <p14:tracePt t="37694" x="2276475" y="5548313"/>
          <p14:tracePt t="37704" x="2286000" y="5548313"/>
          <p14:tracePt t="37714" x="2295525" y="5548313"/>
          <p14:tracePt t="37724" x="2305050" y="5548313"/>
          <p14:tracePt t="37735" x="2309813" y="5548313"/>
          <p14:tracePt t="37744" x="2324100" y="5548313"/>
          <p14:tracePt t="37754" x="2333625" y="5553075"/>
          <p14:tracePt t="37764" x="2338388" y="5553075"/>
          <p14:tracePt t="37774" x="2343150" y="5553075"/>
          <p14:tracePt t="37784" x="2352675" y="5553075"/>
          <p14:tracePt t="37794" x="2366963" y="5557838"/>
          <p14:tracePt t="37804" x="2381250" y="5562600"/>
          <p14:tracePt t="37815" x="2400300" y="5567363"/>
          <p14:tracePt t="37824" x="2419350" y="5567363"/>
          <p14:tracePt t="37834" x="2433638" y="5572125"/>
          <p14:tracePt t="37845" x="2457450" y="5581650"/>
          <p14:tracePt t="37854" x="2466975" y="5581650"/>
          <p14:tracePt t="37864" x="2476500" y="5581650"/>
          <p14:tracePt t="37874" x="2486025" y="5586413"/>
          <p14:tracePt t="37884" x="2490788" y="5586413"/>
          <p14:tracePt t="37895" x="2495550" y="5586413"/>
          <p14:tracePt t="37972" x="2500313" y="5586413"/>
          <p14:tracePt t="37977" x="2505075" y="5586413"/>
          <p14:tracePt t="37985" x="2509838" y="5586413"/>
          <p14:tracePt t="37992" x="2514600" y="5586413"/>
          <p14:tracePt t="38055" x="2519363" y="5586413"/>
          <p14:tracePt t="38087" x="2524125" y="5586413"/>
          <p14:tracePt t="38098" x="2528888" y="5581650"/>
          <p14:tracePt t="38116" x="2533650" y="5581650"/>
          <p14:tracePt t="38372" x="2533650" y="5576888"/>
          <p14:tracePt t="38385" x="2533650" y="5572125"/>
          <p14:tracePt t="38404" x="2533650" y="5567363"/>
          <p14:tracePt t="38410" x="2528888" y="5567363"/>
          <p14:tracePt t="38462" x="2524125" y="5567363"/>
          <p14:tracePt t="38471" x="2519363" y="5567363"/>
          <p14:tracePt t="38474" x="2514600" y="5567363"/>
          <p14:tracePt t="38476" x="2509838" y="5567363"/>
          <p14:tracePt t="38485" x="2500313" y="5567363"/>
          <p14:tracePt t="38494" x="2486025" y="5567363"/>
          <p14:tracePt t="38504" x="2471738" y="5567363"/>
          <p14:tracePt t="38514" x="2462213" y="5567363"/>
          <p14:tracePt t="38524" x="2452688" y="5567363"/>
          <p14:tracePt t="38535" x="2443163" y="5567363"/>
          <p14:tracePt t="38544" x="2438400" y="5567363"/>
          <p14:tracePt t="38554" x="2424113" y="5562600"/>
          <p14:tracePt t="38564" x="2414588" y="5557838"/>
          <p14:tracePt t="38574" x="2409825" y="5557838"/>
          <p14:tracePt t="38595" x="2409825" y="5553075"/>
          <p14:tracePt t="38604" x="2400300" y="5553075"/>
          <p14:tracePt t="38615" x="2395538" y="5548313"/>
          <p14:tracePt t="38625" x="2390775" y="5548313"/>
          <p14:tracePt t="38634" x="2376488" y="5543550"/>
          <p14:tracePt t="38644" x="2366963" y="5534025"/>
          <p14:tracePt t="38654" x="2357438" y="5534025"/>
          <p14:tracePt t="38664" x="2343150" y="5529263"/>
          <p14:tracePt t="38674" x="2338388" y="5524500"/>
          <p14:tracePt t="38684" x="2333625" y="5519738"/>
          <p14:tracePt t="38704" x="2328863" y="5519738"/>
          <p14:tracePt t="38714" x="2324100" y="5519738"/>
          <p14:tracePt t="38724" x="2319338" y="5514975"/>
          <p14:tracePt t="38735" x="2314575" y="5510213"/>
          <p14:tracePt t="38744" x="2305050" y="5505450"/>
          <p14:tracePt t="38754" x="2300288" y="5505450"/>
          <p14:tracePt t="38765" x="2295525" y="5500688"/>
          <p14:tracePt t="38774" x="2286000" y="5495925"/>
          <p14:tracePt t="38784" x="2271713" y="5491163"/>
          <p14:tracePt t="38794" x="2257425" y="5486400"/>
          <p14:tracePt t="38804" x="2233613" y="5476875"/>
          <p14:tracePt t="38814" x="2209800" y="5467350"/>
          <p14:tracePt t="38824" x="2181225" y="5462588"/>
          <p14:tracePt t="38835" x="2166938" y="5457825"/>
          <p14:tracePt t="38844" x="2152650" y="5457825"/>
          <p14:tracePt t="38854" x="2138363" y="5457825"/>
          <p14:tracePt t="38865" x="2119313" y="5462588"/>
          <p14:tracePt t="38874" x="2090738" y="5472113"/>
          <p14:tracePt t="38884" x="2057400" y="5481638"/>
          <p14:tracePt t="38895" x="2019300" y="5491163"/>
          <p14:tracePt t="38904" x="1995488" y="5500688"/>
          <p14:tracePt t="38914" x="1976438" y="5505450"/>
          <p14:tracePt t="38924" x="1971675" y="5505450"/>
          <p14:tracePt t="38960" x="1971675" y="5510213"/>
          <p14:tracePt t="38975" x="1971675" y="5514975"/>
          <p14:tracePt t="38978" x="1971675" y="5519738"/>
          <p14:tracePt t="38985" x="1971675" y="5534025"/>
          <p14:tracePt t="38994" x="1971675" y="5553075"/>
          <p14:tracePt t="39004" x="1976438" y="5576888"/>
          <p14:tracePt t="39014" x="1981200" y="5595938"/>
          <p14:tracePt t="39024" x="1990725" y="5614988"/>
          <p14:tracePt t="39035" x="1995488" y="5619750"/>
          <p14:tracePt t="39044" x="1995488" y="5624513"/>
          <p14:tracePt t="39054" x="2000250" y="5624513"/>
          <p14:tracePt t="39174" x="2000250" y="5619750"/>
          <p14:tracePt t="39179" x="2000250" y="5614988"/>
          <p14:tracePt t="39184" x="2005013" y="5610225"/>
          <p14:tracePt t="39194" x="2009775" y="5600700"/>
          <p14:tracePt t="39204" x="2009775" y="5595938"/>
          <p14:tracePt t="39214" x="2009775" y="5586413"/>
          <p14:tracePt t="39224" x="2009775" y="5576888"/>
          <p14:tracePt t="39235" x="2009775" y="5572125"/>
          <p14:tracePt t="39309" x="2009775" y="5576888"/>
          <p14:tracePt t="39315" x="2009775" y="5581650"/>
          <p14:tracePt t="39319" x="2009775" y="5586413"/>
          <p14:tracePt t="39324" x="2009775" y="5591175"/>
          <p14:tracePt t="39334" x="2009775" y="5600700"/>
          <p14:tracePt t="39344" x="2009775" y="5614988"/>
          <p14:tracePt t="39354" x="2024063" y="5624513"/>
          <p14:tracePt t="39364" x="2038350" y="5638800"/>
          <p14:tracePt t="39374" x="2057400" y="5648325"/>
          <p14:tracePt t="39384" x="2076450" y="5653088"/>
          <p14:tracePt t="39394" x="2090738" y="5657850"/>
          <p14:tracePt t="39404" x="2105025" y="5657850"/>
          <p14:tracePt t="39414" x="2124075" y="5657850"/>
          <p14:tracePt t="39424" x="2152650" y="5657850"/>
          <p14:tracePt t="39434" x="2190750" y="5648325"/>
          <p14:tracePt t="39444" x="2224088" y="5629275"/>
          <p14:tracePt t="39454" x="2252663" y="5610225"/>
          <p14:tracePt t="39464" x="2276475" y="5595938"/>
          <p14:tracePt t="39474" x="2290763" y="5581650"/>
          <p14:tracePt t="39485" x="2295525" y="5576888"/>
          <p14:tracePt t="39494" x="2300288" y="5572125"/>
          <p14:tracePt t="39525" x="2300288" y="5567363"/>
          <p14:tracePt t="39527" x="2295525" y="5567363"/>
          <p14:tracePt t="39534" x="2281238" y="5567363"/>
          <p14:tracePt t="39544" x="2252663" y="5567363"/>
          <p14:tracePt t="39554" x="2209800" y="5576888"/>
          <p14:tracePt t="39556" x="2200275" y="5576888"/>
          <p14:tracePt t="39565" x="2152650" y="5586413"/>
          <p14:tracePt t="39574" x="2119313" y="5595938"/>
          <p14:tracePt t="39584" x="2095500" y="5605463"/>
          <p14:tracePt t="39595" x="2076450" y="5605463"/>
          <p14:tracePt t="39604" x="2066925" y="5610225"/>
          <p14:tracePt t="39614" x="2057400" y="5614988"/>
          <p14:tracePt t="39624" x="2052638" y="5614988"/>
          <p14:tracePt t="39664" x="2057400" y="5619750"/>
          <p14:tracePt t="39674" x="2066925" y="5624513"/>
          <p14:tracePt t="39684" x="2085975" y="5629275"/>
          <p14:tracePt t="39694" x="2095500" y="5634038"/>
          <p14:tracePt t="39706" x="2114550" y="5638800"/>
          <p14:tracePt t="39714" x="2128838" y="5643563"/>
          <p14:tracePt t="39724" x="2143125" y="5643563"/>
          <p14:tracePt t="39735" x="2171700" y="5643563"/>
          <p14:tracePt t="39744" x="2195513" y="5643563"/>
          <p14:tracePt t="39754" x="2224088" y="5638800"/>
          <p14:tracePt t="39764" x="2247900" y="5629275"/>
          <p14:tracePt t="39774" x="2266950" y="5624513"/>
          <p14:tracePt t="39784" x="2281238" y="5614988"/>
          <p14:tracePt t="39794" x="2290763" y="5610225"/>
          <p14:tracePt t="39804" x="2290763" y="5605463"/>
          <p14:tracePt t="39891" x="2290763" y="5610225"/>
          <p14:tracePt t="39894" x="2286000" y="5610225"/>
          <p14:tracePt t="39897" x="2281238" y="5614988"/>
          <p14:tracePt t="39904" x="2281238" y="5619750"/>
          <p14:tracePt t="39914" x="2271713" y="5629275"/>
          <p14:tracePt t="39925" x="2262188" y="5643563"/>
          <p14:tracePt t="39934" x="2252663" y="5653088"/>
          <p14:tracePt t="39944" x="2243138" y="5662613"/>
          <p14:tracePt t="39954" x="2238375" y="5667375"/>
          <p14:tracePt t="39964" x="2233613" y="5672138"/>
          <p14:tracePt t="40249" x="2228850" y="5672138"/>
          <p14:tracePt t="40254" x="2224088" y="5672138"/>
          <p14:tracePt t="40261" x="2219325" y="5672138"/>
          <p14:tracePt t="40264" x="2214563" y="5672138"/>
          <p14:tracePt t="40274" x="2205038" y="5667375"/>
          <p14:tracePt t="40285" x="2195513" y="5667375"/>
          <p14:tracePt t="40294" x="2185988" y="5667375"/>
          <p14:tracePt t="40305" x="2166938" y="5667375"/>
          <p14:tracePt t="40315" x="2143125" y="5672138"/>
          <p14:tracePt t="40324" x="2114550" y="5681663"/>
          <p14:tracePt t="40335" x="2076450" y="5691188"/>
          <p14:tracePt t="40344" x="2038350" y="5695950"/>
          <p14:tracePt t="40354" x="2019300" y="5705475"/>
          <p14:tracePt t="40365" x="2009775" y="5705475"/>
          <p14:tracePt t="40582" x="2009775" y="5700713"/>
          <p14:tracePt t="40592" x="2014538" y="5695950"/>
          <p14:tracePt t="40596" x="2014538" y="5691188"/>
          <p14:tracePt t="40604" x="2014538" y="5686425"/>
          <p14:tracePt t="40615" x="2019300" y="5681663"/>
          <p14:tracePt t="40625" x="2019300" y="5676900"/>
          <p14:tracePt t="40634" x="2019300" y="5672138"/>
          <p14:tracePt t="40672" x="2019300" y="5667375"/>
          <p14:tracePt t="40677" x="2024063" y="5667375"/>
          <p14:tracePt t="40684" x="2024063" y="5662613"/>
          <p14:tracePt t="40697" x="2028825" y="5662613"/>
          <p14:tracePt t="40700" x="2028825" y="5657850"/>
          <p14:tracePt t="40713" x="2028825" y="5653088"/>
          <p14:tracePt t="40720" x="2033588" y="5648325"/>
          <p14:tracePt t="40724" x="2033588" y="5643563"/>
          <p14:tracePt t="40735" x="2043113" y="5624513"/>
          <p14:tracePt t="40744" x="2047875" y="5600700"/>
          <p14:tracePt t="40754" x="2062163" y="5581650"/>
          <p14:tracePt t="40764" x="2066925" y="5562600"/>
          <p14:tracePt t="40774" x="2076450" y="5548313"/>
          <p14:tracePt t="40784" x="2090738" y="5529263"/>
          <p14:tracePt t="40794" x="2105025" y="5514975"/>
          <p14:tracePt t="40804" x="2133600" y="5486400"/>
          <p14:tracePt t="40815" x="2171700" y="5448300"/>
          <p14:tracePt t="40824" x="2219325" y="5400675"/>
          <p14:tracePt t="40834" x="2286000" y="5343525"/>
          <p14:tracePt t="40844" x="2352675" y="5295900"/>
          <p14:tracePt t="40854" x="2424113" y="5243513"/>
          <p14:tracePt t="40864" x="2500313" y="5191125"/>
          <p14:tracePt t="40874" x="2571750" y="5153025"/>
          <p14:tracePt t="40884" x="2633663" y="5124450"/>
          <p14:tracePt t="40895" x="2686050" y="5100638"/>
          <p14:tracePt t="40904" x="2719388" y="5081588"/>
          <p14:tracePt t="40914" x="2752725" y="5067300"/>
          <p14:tracePt t="40924" x="2771775" y="5048250"/>
          <p14:tracePt t="40934" x="2781300" y="5038725"/>
          <p14:tracePt t="40944" x="2790825" y="5024438"/>
          <p14:tracePt t="40954" x="2795588" y="5010150"/>
          <p14:tracePt t="40964" x="2805113" y="4986338"/>
          <p14:tracePt t="40974" x="2805113" y="4957763"/>
          <p14:tracePt t="40985" x="2809875" y="4924425"/>
          <p14:tracePt t="40994" x="2814638" y="4886325"/>
          <p14:tracePt t="41004" x="2819400" y="4848225"/>
          <p14:tracePt t="41014" x="2824163" y="4791075"/>
          <p14:tracePt t="41024" x="2838450" y="4719638"/>
          <p14:tracePt t="41035" x="2862263" y="4643438"/>
          <p14:tracePt t="41044" x="2900363" y="4557713"/>
          <p14:tracePt t="41054" x="2952750" y="4471988"/>
          <p14:tracePt t="41057" x="2967038" y="4443413"/>
          <p14:tracePt t="41064" x="3005138" y="4376738"/>
          <p14:tracePt t="41074" x="3052763" y="4276725"/>
          <p14:tracePt t="41085" x="3090863" y="4181475"/>
          <p14:tracePt t="41095" x="3124200" y="4086225"/>
          <p14:tracePt t="41104" x="3148013" y="3995738"/>
          <p14:tracePt t="41114" x="3162300" y="3914775"/>
          <p14:tracePt t="41126" x="3171825" y="3838575"/>
          <p14:tracePt t="41134" x="3176588" y="3790950"/>
          <p14:tracePt t="41144" x="3176588" y="3729038"/>
          <p14:tracePt t="41154" x="3176588" y="3667125"/>
          <p14:tracePt t="41165" x="3171825" y="3590925"/>
          <p14:tracePt t="41175" x="3171825" y="3514725"/>
          <p14:tracePt t="41184" x="3171825" y="3443288"/>
          <p14:tracePt t="41195" x="3176588" y="3376613"/>
          <p14:tracePt t="41205" x="3186113" y="3333750"/>
          <p14:tracePt t="41214" x="3195638" y="3295650"/>
          <p14:tracePt t="41225" x="3200400" y="3262313"/>
          <p14:tracePt t="41235" x="3205163" y="3219450"/>
          <p14:tracePt t="41244" x="3205163" y="3171825"/>
          <p14:tracePt t="41255" x="3205163" y="3124200"/>
          <p14:tracePt t="41264" x="3205163" y="3071813"/>
          <p14:tracePt t="41275" x="3209925" y="3019425"/>
          <p14:tracePt t="41285" x="3224213" y="2971800"/>
          <p14:tracePt t="41295" x="3248025" y="2924175"/>
          <p14:tracePt t="41305" x="3281363" y="2876550"/>
          <p14:tracePt t="41315" x="3295650" y="2843213"/>
          <p14:tracePt t="41325" x="3314700" y="2809875"/>
          <p14:tracePt t="41335" x="3324225" y="2781300"/>
          <p14:tracePt t="41345" x="3328988" y="2762250"/>
          <p14:tracePt t="41354" x="3333750" y="2747963"/>
          <p14:tracePt t="41365" x="3343275" y="2733675"/>
          <p14:tracePt t="41375" x="3352800" y="2719388"/>
          <p14:tracePt t="41384" x="3357563" y="2709863"/>
          <p14:tracePt t="41395" x="3371850" y="2700338"/>
          <p14:tracePt t="41404" x="3386138" y="2690813"/>
          <p14:tracePt t="41415" x="3409950" y="2671763"/>
          <p14:tracePt t="41425" x="3433763" y="2652713"/>
          <p14:tracePt t="41435" x="3457575" y="2628900"/>
          <p14:tracePt t="41444" x="3490913" y="2605088"/>
          <p14:tracePt t="41455" x="3529013" y="2576513"/>
          <p14:tracePt t="41464" x="3571875" y="2552700"/>
          <p14:tracePt t="41475" x="3624263" y="2524125"/>
          <p14:tracePt t="41485" x="3681413" y="2490788"/>
          <p14:tracePt t="41495" x="3743325" y="2462213"/>
          <p14:tracePt t="41505" x="3790950" y="2443163"/>
          <p14:tracePt t="41514" x="3838575" y="2428875"/>
          <p14:tracePt t="41525" x="3871913" y="2419350"/>
          <p14:tracePt t="41535" x="3905250" y="2414588"/>
          <p14:tracePt t="41544" x="3952875" y="2414588"/>
          <p14:tracePt t="41555" x="4019550" y="2414588"/>
          <p14:tracePt t="41557" x="4043363" y="2414588"/>
          <p14:tracePt t="41565" x="4105275" y="2414588"/>
          <p14:tracePt t="41575" x="4205288" y="2424113"/>
          <p14:tracePt t="41584" x="4291013" y="2428875"/>
          <p14:tracePt t="41595" x="4367213" y="2433638"/>
          <p14:tracePt t="41605" x="4414838" y="2438400"/>
          <p14:tracePt t="41615" x="4443413" y="2443163"/>
          <p14:tracePt t="41625" x="4452938" y="2443163"/>
          <p14:tracePt t="41785" x="4448175" y="2443163"/>
          <p14:tracePt t="41791" x="4448175" y="2447925"/>
          <p14:tracePt t="41800" x="4443413" y="2452688"/>
          <p14:tracePt t="41815" x="4438650" y="2457450"/>
          <p14:tracePt t="41824" x="4433888" y="2462213"/>
          <p14:tracePt t="42139" x="4433888" y="2466975"/>
          <p14:tracePt t="42142" x="4429125" y="2471738"/>
          <p14:tracePt t="42145" x="4429125" y="2476500"/>
          <p14:tracePt t="42155" x="4419600" y="2495550"/>
          <p14:tracePt t="42165" x="4414838" y="2514600"/>
          <p14:tracePt t="42175" x="4410075" y="2533650"/>
          <p14:tracePt t="42185" x="4405313" y="2543175"/>
          <p14:tracePt t="42195" x="4405313" y="2552700"/>
          <p14:tracePt t="42308" x="4400550" y="2552700"/>
          <p14:tracePt t="42479" x="4400550" y="2557463"/>
          <p14:tracePt t="42482" x="4395788" y="2562225"/>
          <p14:tracePt t="42495" x="4381500" y="2576513"/>
          <p14:tracePt t="42505" x="4367213" y="2586038"/>
          <p14:tracePt t="42515" x="4362450" y="2595563"/>
          <p14:tracePt t="42535" x="4357688" y="2595563"/>
          <p14:tracePt t="42577" x="4357688" y="2600325"/>
          <p14:tracePt t="42580" x="4352925" y="2600325"/>
          <p14:tracePt t="42585" x="4348163" y="2605088"/>
          <p14:tracePt t="42595" x="4324350" y="2619375"/>
          <p14:tracePt t="42605" x="4300538" y="2638425"/>
          <p14:tracePt t="42615" x="4276725" y="2652713"/>
          <p14:tracePt t="42625" x="4248150" y="2671763"/>
          <p14:tracePt t="42635" x="4229100" y="2686050"/>
          <p14:tracePt t="42645" x="4214813" y="2695575"/>
          <p14:tracePt t="42655" x="4200525" y="2705100"/>
          <p14:tracePt t="42665" x="4195763" y="2709863"/>
          <p14:tracePt t="42675" x="4191000" y="2714625"/>
          <p14:tracePt t="42685" x="4186238" y="2719388"/>
          <p14:tracePt t="42744" x="4186238" y="2724150"/>
          <p14:tracePt t="42791" x="4186238" y="2728913"/>
          <p14:tracePt t="42804" x="4186238" y="2733675"/>
          <p14:tracePt t="42807" x="4191000" y="2733675"/>
          <p14:tracePt t="42816" x="4195763" y="2733675"/>
          <p14:tracePt t="42825" x="4200525" y="2738438"/>
          <p14:tracePt t="42835" x="4214813" y="2747963"/>
          <p14:tracePt t="42845" x="4233863" y="2752725"/>
          <p14:tracePt t="42855" x="4262438" y="2757488"/>
          <p14:tracePt t="42865" x="4300538" y="2762250"/>
          <p14:tracePt t="42875" x="4343400" y="2762250"/>
          <p14:tracePt t="42885" x="4405313" y="2757488"/>
          <p14:tracePt t="42895" x="4467225" y="2747963"/>
          <p14:tracePt t="42905" x="4524375" y="2738438"/>
          <p14:tracePt t="42915" x="4581525" y="2728913"/>
          <p14:tracePt t="42925" x="4614863" y="2724150"/>
          <p14:tracePt t="42935" x="4643438" y="2719388"/>
          <p14:tracePt t="42945" x="4657725" y="2719388"/>
          <p14:tracePt t="42955" x="4662488" y="2719388"/>
          <p14:tracePt t="43148" x="4662488" y="2724150"/>
          <p14:tracePt t="43229" x="4662488" y="2728913"/>
          <p14:tracePt t="43233" x="4662488" y="2738438"/>
          <p14:tracePt t="43245" x="4662488" y="2757488"/>
          <p14:tracePt t="43255" x="4662488" y="2795588"/>
          <p14:tracePt t="43265" x="4662488" y="2838450"/>
          <p14:tracePt t="43275" x="4667250" y="2886075"/>
          <p14:tracePt t="43285" x="4676775" y="2933700"/>
          <p14:tracePt t="43295" x="4686300" y="2976563"/>
          <p14:tracePt t="43305" x="4695825" y="3024188"/>
          <p14:tracePt t="43315" x="4705350" y="3062288"/>
          <p14:tracePt t="43325" x="4710113" y="3105150"/>
          <p14:tracePt t="43335" x="4714875" y="3152775"/>
          <p14:tracePt t="43345" x="4714875" y="3205163"/>
          <p14:tracePt t="43355" x="4714875" y="3271838"/>
          <p14:tracePt t="43365" x="4714875" y="3343275"/>
          <p14:tracePt t="43375" x="4714875" y="3409950"/>
          <p14:tracePt t="43385" x="4714875" y="3462338"/>
          <p14:tracePt t="43395" x="4714875" y="3509963"/>
          <p14:tracePt t="43405" x="4719638" y="3543300"/>
          <p14:tracePt t="43415" x="4724400" y="3571875"/>
          <p14:tracePt t="43425" x="4729163" y="3595688"/>
          <p14:tracePt t="43435" x="4733925" y="3619500"/>
          <p14:tracePt t="43445" x="4733925" y="3643313"/>
          <p14:tracePt t="43455" x="4743450" y="3671888"/>
          <p14:tracePt t="43465" x="4752975" y="3709988"/>
          <p14:tracePt t="43475" x="4767263" y="3748088"/>
          <p14:tracePt t="43485" x="4786313" y="3786188"/>
          <p14:tracePt t="43495" x="4810125" y="3824288"/>
          <p14:tracePt t="43505" x="4833938" y="3857625"/>
          <p14:tracePt t="43515" x="4862513" y="3881438"/>
          <p14:tracePt t="43525" x="4886325" y="3900488"/>
          <p14:tracePt t="43535" x="4910138" y="3914775"/>
          <p14:tracePt t="43545" x="4929188" y="3919538"/>
          <p14:tracePt t="43555" x="4943475" y="3929063"/>
          <p14:tracePt t="43565" x="4957763" y="3938588"/>
          <p14:tracePt t="43575" x="4967288" y="3948113"/>
          <p14:tracePt t="43585" x="4986338" y="3957638"/>
          <p14:tracePt t="43595" x="4995863" y="3967163"/>
          <p14:tracePt t="43605" x="5005388" y="3971925"/>
          <p14:tracePt t="43615" x="5010150" y="3971925"/>
          <p14:tracePt t="43677" x="5010150" y="3976688"/>
          <p14:tracePt t="43679" x="5014913" y="3976688"/>
          <p14:tracePt t="43687" x="5019675" y="3981450"/>
          <p14:tracePt t="43711" x="5019675" y="3986213"/>
          <p14:tracePt t="43724" x="5024438" y="3986213"/>
          <p14:tracePt t="43748" x="5029200" y="3986213"/>
          <p14:tracePt t="43757" x="5033963" y="3986213"/>
          <p14:tracePt t="43764" x="5038725" y="3986213"/>
          <p14:tracePt t="43768" x="5043488" y="3986213"/>
          <p14:tracePt t="43775" x="5048250" y="3986213"/>
          <p14:tracePt t="43785" x="5062538" y="3986213"/>
          <p14:tracePt t="43795" x="5072063" y="3986213"/>
          <p14:tracePt t="43805" x="5081588" y="3986213"/>
          <p14:tracePt t="43815" x="5086350" y="3986213"/>
          <p14:tracePt t="43825" x="5091113" y="3986213"/>
          <p14:tracePt t="43835" x="5095875" y="3981450"/>
          <p14:tracePt t="43922" x="5100638" y="3981450"/>
          <p14:tracePt t="43926" x="5105400" y="3981450"/>
          <p14:tracePt t="43930" x="5110163" y="3981450"/>
          <p14:tracePt t="43935" x="5119688" y="3986213"/>
          <p14:tracePt t="43945" x="5138738" y="3990975"/>
          <p14:tracePt t="43955" x="5157788" y="4000500"/>
          <p14:tracePt t="43965" x="5181600" y="4005263"/>
          <p14:tracePt t="43975" x="5195888" y="4010025"/>
          <p14:tracePt t="43985" x="5210175" y="4014788"/>
          <p14:tracePt t="43995" x="5214938" y="4014788"/>
          <p14:tracePt t="44005" x="5219700" y="4014788"/>
          <p14:tracePt t="44272" x="5214938" y="4014788"/>
          <p14:tracePt t="44277" x="5205413" y="4014788"/>
          <p14:tracePt t="44285" x="5191125" y="4019550"/>
          <p14:tracePt t="44295" x="5167313" y="4024313"/>
          <p14:tracePt t="44305" x="5148263" y="4029075"/>
          <p14:tracePt t="44315" x="5129213" y="4029075"/>
          <p14:tracePt t="44325" x="5119688" y="4033838"/>
          <p14:tracePt t="44335" x="5110163" y="4038600"/>
          <p14:tracePt t="44345" x="5105400" y="4038600"/>
          <p14:tracePt t="44577" x="5110163" y="4038600"/>
          <p14:tracePt t="44582" x="5114925" y="4038600"/>
          <p14:tracePt t="44654" x="5119688" y="4038600"/>
          <p14:tracePt t="44665" x="5119688" y="4043363"/>
          <p14:tracePt t="44667" x="5124450" y="4043363"/>
          <p14:tracePt t="44675" x="5133975" y="4043363"/>
          <p14:tracePt t="44685" x="5138738" y="4048125"/>
          <p14:tracePt t="44695" x="5148263" y="4052888"/>
          <p14:tracePt t="44705" x="5153025" y="4052888"/>
          <p14:tracePt t="44715" x="5157788" y="4057650"/>
          <p14:tracePt t="44725" x="5162550" y="4062413"/>
          <p14:tracePt t="44735" x="5172075" y="4071938"/>
          <p14:tracePt t="44745" x="5176838" y="4076700"/>
          <p14:tracePt t="44755" x="5186363" y="4081463"/>
          <p14:tracePt t="44765" x="5191125" y="4086225"/>
          <p14:tracePt t="44775" x="5195888" y="4090988"/>
          <p14:tracePt t="44785" x="5205413" y="4095750"/>
          <p14:tracePt t="44795" x="5219700" y="4100513"/>
          <p14:tracePt t="44805" x="5233988" y="4105275"/>
          <p14:tracePt t="44815" x="5248275" y="4110038"/>
          <p14:tracePt t="44825" x="5267325" y="4114800"/>
          <p14:tracePt t="44835" x="5286375" y="4119563"/>
          <p14:tracePt t="44845" x="5300663" y="4119563"/>
          <p14:tracePt t="44855" x="5314950" y="4124325"/>
          <p14:tracePt t="44865" x="5329238" y="4124325"/>
          <p14:tracePt t="44875" x="5353050" y="4124325"/>
          <p14:tracePt t="44885" x="5376863" y="4119563"/>
          <p14:tracePt t="44895" x="5405438" y="4110038"/>
          <p14:tracePt t="44905" x="5434013" y="4095750"/>
          <p14:tracePt t="44915" x="5467350" y="4081463"/>
          <p14:tracePt t="44926" x="5500688" y="4062413"/>
          <p14:tracePt t="44935" x="5529263" y="4048125"/>
          <p14:tracePt t="44945" x="5557838" y="4029075"/>
          <p14:tracePt t="44955" x="5586413" y="4010025"/>
          <p14:tracePt t="44965" x="5610225" y="3990975"/>
          <p14:tracePt t="44975" x="5629275" y="3967163"/>
          <p14:tracePt t="44985" x="5638800" y="3948113"/>
          <p14:tracePt t="44995" x="5648325" y="3924300"/>
          <p14:tracePt t="45005" x="5648325" y="3900488"/>
          <p14:tracePt t="45015" x="5648325" y="3862388"/>
          <p14:tracePt t="45025" x="5648325" y="3829050"/>
          <p14:tracePt t="45035" x="5643563" y="3776663"/>
          <p14:tracePt t="45045" x="5634038" y="3729038"/>
          <p14:tracePt t="45055" x="5624513" y="3676650"/>
          <p14:tracePt t="45057" x="5624513" y="3662363"/>
          <p14:tracePt t="45065" x="5619750" y="3633788"/>
          <p14:tracePt t="45075" x="5614988" y="3609975"/>
          <p14:tracePt t="45085" x="5614988" y="3586163"/>
          <p14:tracePt t="45095" x="5610225" y="3562350"/>
          <p14:tracePt t="45105" x="5605463" y="3533775"/>
          <p14:tracePt t="45115" x="5595938" y="3505200"/>
          <p14:tracePt t="45125" x="5581650" y="3467100"/>
          <p14:tracePt t="45135" x="5567363" y="3429000"/>
          <p14:tracePt t="45145" x="5543550" y="3395663"/>
          <p14:tracePt t="45155" x="5519738" y="3367088"/>
          <p14:tracePt t="45165" x="5500688" y="3338513"/>
          <p14:tracePt t="45175" x="5481638" y="3319463"/>
          <p14:tracePt t="45185" x="5457825" y="3295650"/>
          <p14:tracePt t="45195" x="5434013" y="3271838"/>
          <p14:tracePt t="45205" x="5410200" y="3243263"/>
          <p14:tracePt t="45215" x="5381625" y="3224213"/>
          <p14:tracePt t="45225" x="5353050" y="3205163"/>
          <p14:tracePt t="45235" x="5329238" y="3190875"/>
          <p14:tracePt t="45245" x="5291138" y="3176588"/>
          <p14:tracePt t="45255" x="5233988" y="3162300"/>
          <p14:tracePt t="45265" x="5143500" y="3148013"/>
          <p14:tracePt t="45275" x="5033963" y="3143250"/>
          <p14:tracePt t="45285" x="4905375" y="3143250"/>
          <p14:tracePt t="45295" x="4776788" y="3152775"/>
          <p14:tracePt t="45305" x="4667250" y="3167063"/>
          <p14:tracePt t="45315" x="4576763" y="3181350"/>
          <p14:tracePt t="45325" x="4510088" y="3200400"/>
          <p14:tracePt t="45335" x="4462463" y="3224213"/>
          <p14:tracePt t="45345" x="4433888" y="3243263"/>
          <p14:tracePt t="45355" x="4405313" y="3276600"/>
          <p14:tracePt t="45365" x="4381500" y="3324225"/>
          <p14:tracePt t="45375" x="4367213" y="3386138"/>
          <p14:tracePt t="45385" x="4357688" y="3476625"/>
          <p14:tracePt t="45395" x="4357688" y="3576638"/>
          <p14:tracePt t="45405" x="4376738" y="3690938"/>
          <p14:tracePt t="45415" x="4414838" y="3814763"/>
          <p14:tracePt t="45425" x="4452938" y="3929063"/>
          <p14:tracePt t="45435" x="4491038" y="4024313"/>
          <p14:tracePt t="45445" x="4524375" y="4143375"/>
          <p14:tracePt t="45455" x="4557713" y="4267200"/>
          <p14:tracePt t="45465" x="4586288" y="4405313"/>
          <p14:tracePt t="45475" x="4614863" y="4524375"/>
          <p14:tracePt t="45485" x="4643438" y="4610100"/>
          <p14:tracePt t="45495" x="4681538" y="4672013"/>
          <p14:tracePt t="45505" x="4724400" y="4710113"/>
          <p14:tracePt t="45515" x="4781550" y="4733925"/>
          <p14:tracePt t="45525" x="4838700" y="4757738"/>
          <p14:tracePt t="45536" x="4900613" y="4772025"/>
          <p14:tracePt t="45545" x="4948238" y="4786313"/>
          <p14:tracePt t="45555" x="5000625" y="4791075"/>
          <p14:tracePt t="45557" x="5014913" y="4791075"/>
          <p14:tracePt t="45565" x="5057775" y="4795838"/>
          <p14:tracePt t="45575" x="5114925" y="4795838"/>
          <p14:tracePt t="45585" x="5200650" y="4795838"/>
          <p14:tracePt t="45595" x="5291138" y="4791075"/>
          <p14:tracePt t="45605" x="5400675" y="4772025"/>
          <p14:tracePt t="45615" x="5514975" y="4752975"/>
          <p14:tracePt t="45625" x="5629275" y="4724400"/>
          <p14:tracePt t="45635" x="5748338" y="4681538"/>
          <p14:tracePt t="45645" x="5853113" y="4633913"/>
          <p14:tracePt t="45655" x="5948363" y="4567238"/>
          <p14:tracePt t="45665" x="6038850" y="4495800"/>
          <p14:tracePt t="45675" x="6115050" y="4414838"/>
          <p14:tracePt t="45685" x="6181725" y="4333875"/>
          <p14:tracePt t="45695" x="6243638" y="4248150"/>
          <p14:tracePt t="45705" x="6315075" y="4152900"/>
          <p14:tracePt t="45715" x="6362700" y="4071938"/>
          <p14:tracePt t="45725" x="6405563" y="4005263"/>
          <p14:tracePt t="45736" x="6443663" y="3919538"/>
          <p14:tracePt t="45745" x="6467475" y="3824288"/>
          <p14:tracePt t="45755" x="6486525" y="3719513"/>
          <p14:tracePt t="45765" x="6500813" y="3600450"/>
          <p14:tracePt t="45775" x="6505575" y="3467100"/>
          <p14:tracePt t="45785" x="6505575" y="3333750"/>
          <p14:tracePt t="45795" x="6486525" y="3190875"/>
          <p14:tracePt t="45805" x="6467475" y="3090863"/>
          <p14:tracePt t="45815" x="6443663" y="3000375"/>
          <p14:tracePt t="45825" x="6424613" y="2928938"/>
          <p14:tracePt t="45835" x="6410325" y="2881313"/>
          <p14:tracePt t="45845" x="6386513" y="2833688"/>
          <p14:tracePt t="45855" x="6357938" y="2790825"/>
          <p14:tracePt t="45866" x="6305550" y="2743200"/>
          <p14:tracePt t="45875" x="6243638" y="2705100"/>
          <p14:tracePt t="45885" x="6176963" y="2671763"/>
          <p14:tracePt t="45895" x="6100763" y="2643188"/>
          <p14:tracePt t="45905" x="6024563" y="2624138"/>
          <p14:tracePt t="45915" x="5934075" y="2609850"/>
          <p14:tracePt t="45925" x="5843588" y="2600325"/>
          <p14:tracePt t="45935" x="5748338" y="2595563"/>
          <p14:tracePt t="45945" x="5619750" y="2595563"/>
          <p14:tracePt t="45955" x="5457825" y="2605088"/>
          <p14:tracePt t="45965" x="5295900" y="2628900"/>
          <p14:tracePt t="45975" x="5138738" y="2657475"/>
          <p14:tracePt t="45985" x="5000625" y="2700338"/>
          <p14:tracePt t="45995" x="4910138" y="2738438"/>
          <p14:tracePt t="46005" x="4824413" y="2795588"/>
          <p14:tracePt t="46015" x="4772025" y="2852738"/>
          <p14:tracePt t="46025" x="4729163" y="2919413"/>
          <p14:tracePt t="46035" x="4695825" y="3000375"/>
          <p14:tracePt t="46045" x="4672013" y="3095625"/>
          <p14:tracePt t="46055" x="4662488" y="3195638"/>
          <p14:tracePt t="46057" x="4662488" y="3228975"/>
          <p14:tracePt t="46065" x="4662488" y="3319463"/>
          <p14:tracePt t="46075" x="4676775" y="3429000"/>
          <p14:tracePt t="46085" x="4705350" y="3538538"/>
          <p14:tracePt t="46095" x="4743450" y="3657600"/>
          <p14:tracePt t="46105" x="4786313" y="3786188"/>
          <p14:tracePt t="46115" x="4833938" y="3919538"/>
          <p14:tracePt t="46125" x="4895850" y="4048125"/>
          <p14:tracePt t="46135" x="4957763" y="4176713"/>
          <p14:tracePt t="46146" x="5048250" y="4305300"/>
          <p14:tracePt t="46155" x="5153025" y="4424363"/>
          <p14:tracePt t="46165" x="5281613" y="4543425"/>
          <p14:tracePt t="46175" x="5410200" y="4633913"/>
          <p14:tracePt t="46185" x="5524500" y="4700588"/>
          <p14:tracePt t="46195" x="5643563" y="4752975"/>
          <p14:tracePt t="46205" x="5738813" y="4786313"/>
          <p14:tracePt t="46215" x="5838825" y="4805363"/>
          <p14:tracePt t="46225" x="5929313" y="4814888"/>
          <p14:tracePt t="46235" x="6038850" y="4814888"/>
          <p14:tracePt t="46245" x="6172200" y="4814888"/>
          <p14:tracePt t="46255" x="6338888" y="4795838"/>
          <p14:tracePt t="46265" x="6515100" y="4752975"/>
          <p14:tracePt t="46275" x="6738938" y="4667250"/>
          <p14:tracePt t="46286" x="6948488" y="4557713"/>
          <p14:tracePt t="46295" x="7138988" y="4414838"/>
          <p14:tracePt t="46305" x="7296150" y="4248150"/>
          <p14:tracePt t="46315" x="7410450" y="4090988"/>
          <p14:tracePt t="46325" x="7467600" y="3976688"/>
          <p14:tracePt t="46335" x="7486650" y="3852863"/>
          <p14:tracePt t="46346" x="7486650" y="3752850"/>
          <p14:tracePt t="46355" x="7458075" y="3643313"/>
          <p14:tracePt t="46365" x="7419975" y="3533775"/>
          <p14:tracePt t="46375" x="7386638" y="3424238"/>
          <p14:tracePt t="46385" x="7334250" y="3305175"/>
          <p14:tracePt t="46395" x="7281863" y="3190875"/>
          <p14:tracePt t="46405" x="7234238" y="3095625"/>
          <p14:tracePt t="46415" x="7196138" y="3009900"/>
          <p14:tracePt t="46426" x="7162800" y="2943225"/>
          <p14:tracePt t="46435" x="7138988" y="2881313"/>
          <p14:tracePt t="46445" x="7115175" y="2838450"/>
          <p14:tracePt t="46455" x="7091363" y="2809875"/>
          <p14:tracePt t="46465" x="7053263" y="2786063"/>
          <p14:tracePt t="46475" x="6996113" y="2762250"/>
          <p14:tracePt t="46486" x="6924675" y="2752725"/>
          <p14:tracePt t="46495" x="6834188" y="2747963"/>
          <p14:tracePt t="46505" x="6729413" y="2743200"/>
          <p14:tracePt t="46515" x="6615113" y="2747963"/>
          <p14:tracePt t="46525" x="6486525" y="2771775"/>
          <p14:tracePt t="46535" x="6367463" y="2809875"/>
          <p14:tracePt t="46545" x="6257925" y="2862263"/>
          <p14:tracePt t="46555" x="6143625" y="2924175"/>
          <p14:tracePt t="46556" x="6129338" y="2928938"/>
          <p14:tracePt t="46566" x="6029325" y="2995613"/>
          <p14:tracePt t="46575" x="5919788" y="3071813"/>
          <p14:tracePt t="46585" x="5819775" y="3157538"/>
          <p14:tracePt t="46595" x="5738813" y="3252788"/>
          <p14:tracePt t="46605" x="5676900" y="3348038"/>
          <p14:tracePt t="46615" x="5634038" y="3448050"/>
          <p14:tracePt t="46625" x="5610225" y="3557588"/>
          <p14:tracePt t="46635" x="5600700" y="3676650"/>
          <p14:tracePt t="46645" x="5595938" y="3786188"/>
          <p14:tracePt t="46655" x="5595938" y="3886200"/>
          <p14:tracePt t="46665" x="5595938" y="3971925"/>
          <p14:tracePt t="46675" x="5595938" y="4038600"/>
          <p14:tracePt t="46685" x="5595938" y="4086225"/>
          <p14:tracePt t="46695" x="5595938" y="4119563"/>
          <p14:tracePt t="46706" x="5595938" y="4152900"/>
          <p14:tracePt t="46715" x="5605463" y="4191000"/>
          <p14:tracePt t="46725" x="5619750" y="4229100"/>
          <p14:tracePt t="46735" x="5643563" y="4271963"/>
          <p14:tracePt t="46745" x="5672138" y="4329113"/>
          <p14:tracePt t="46755" x="5710238" y="4391025"/>
          <p14:tracePt t="46765" x="5753100" y="4457700"/>
          <p14:tracePt t="46775" x="5786438" y="4514850"/>
          <p14:tracePt t="46785" x="5815013" y="4548188"/>
          <p14:tracePt t="46795" x="5829300" y="4567238"/>
          <p14:tracePt t="46805" x="5838825" y="4572000"/>
          <p14:tracePt t="46815" x="5848350" y="4576763"/>
          <p14:tracePt t="46825" x="5848350" y="4581525"/>
          <p14:tracePt t="46845" x="5853113" y="4586288"/>
          <p14:tracePt t="46855" x="5853113" y="4591050"/>
          <p14:tracePt t="46865" x="5857875" y="4595813"/>
          <p14:tracePt t="46875" x="5862638" y="4605338"/>
          <p14:tracePt t="46885" x="5862638" y="4614863"/>
          <p14:tracePt t="46895" x="5867400" y="4619625"/>
          <p14:tracePt t="46905" x="5867400" y="4624388"/>
          <p14:tracePt t="46943" x="5867400" y="4629150"/>
          <p14:tracePt t="46945" x="5862638" y="4629150"/>
          <p14:tracePt t="46947" x="5862638" y="4633913"/>
          <p14:tracePt t="46955" x="5843588" y="4652963"/>
          <p14:tracePt t="46965" x="5819775" y="4691063"/>
          <p14:tracePt t="46975" x="5791200" y="4724400"/>
          <p14:tracePt t="46986" x="5762625" y="4767263"/>
          <p14:tracePt t="46995" x="5743575" y="4800600"/>
          <p14:tracePt t="47005" x="5719763" y="4829175"/>
          <p14:tracePt t="47015" x="5705475" y="4848225"/>
          <p14:tracePt t="47025" x="5686425" y="4862513"/>
          <p14:tracePt t="47035" x="5667375" y="4881563"/>
          <p14:tracePt t="47045" x="5657850" y="4886325"/>
          <p14:tracePt t="47055" x="5648325" y="4895850"/>
          <p14:tracePt t="47057" x="5643563" y="4895850"/>
          <p14:tracePt t="47065" x="5638800" y="4900613"/>
          <p14:tracePt t="47075" x="5634038" y="4905375"/>
          <p14:tracePt t="47085" x="5634038" y="4910138"/>
          <p14:tracePt t="47095" x="5629275" y="4910138"/>
          <p14:tracePt t="47105" x="5619750" y="4910138"/>
          <p14:tracePt t="47115" x="5614988" y="4919663"/>
          <p14:tracePt t="47126" x="5610225" y="4919663"/>
          <p14:tracePt t="47135" x="5605463" y="4924425"/>
          <p14:tracePt t="47268" x="5614988" y="4924425"/>
          <p14:tracePt t="47275" x="5634038" y="4919663"/>
          <p14:tracePt t="47285" x="5672138" y="4905375"/>
          <p14:tracePt t="47295" x="5724525" y="4881563"/>
          <p14:tracePt t="47305" x="5781675" y="4838700"/>
          <p14:tracePt t="47315" x="5829300" y="4772025"/>
          <p14:tracePt t="47325" x="5872163" y="4700588"/>
          <p14:tracePt t="47335" x="5905500" y="4629150"/>
          <p14:tracePt t="47345" x="5924550" y="4572000"/>
          <p14:tracePt t="47355" x="5929313" y="4529138"/>
          <p14:tracePt t="47366" x="5929313" y="4491038"/>
          <p14:tracePt t="47375" x="5929313" y="4448175"/>
          <p14:tracePt t="47385" x="5929313" y="4400550"/>
          <p14:tracePt t="47395" x="5938838" y="4343400"/>
          <p14:tracePt t="47405" x="5948363" y="4281488"/>
          <p14:tracePt t="47416" x="5948363" y="4224338"/>
          <p14:tracePt t="47425" x="5948363" y="4157663"/>
          <p14:tracePt t="47435" x="5938838" y="4100513"/>
          <p14:tracePt t="47445" x="5924550" y="4057650"/>
          <p14:tracePt t="47455" x="5919788" y="4019550"/>
          <p14:tracePt t="47465" x="5915025" y="4000500"/>
          <p14:tracePt t="47475" x="5915025" y="3976688"/>
          <p14:tracePt t="47486" x="5915025" y="3952875"/>
          <p14:tracePt t="47495" x="5919788" y="3929063"/>
          <p14:tracePt t="47505" x="5924550" y="3910013"/>
          <p14:tracePt t="47515" x="5929313" y="3890963"/>
          <p14:tracePt t="47525" x="5934075" y="3886200"/>
          <p14:tracePt t="47535" x="5934075" y="3881438"/>
          <p14:tracePt t="47580" x="5934075" y="3876675"/>
          <p14:tracePt t="47584" x="5938838" y="3876675"/>
          <p14:tracePt t="47589" x="5943600" y="3871913"/>
          <p14:tracePt t="47595" x="5948363" y="3871913"/>
          <p14:tracePt t="47605" x="5967413" y="3857625"/>
          <p14:tracePt t="47615" x="5986463" y="3848100"/>
          <p14:tracePt t="47625" x="6000750" y="3838575"/>
          <p14:tracePt t="47635" x="6010275" y="3833813"/>
          <p14:tracePt t="47645" x="6019800" y="3829050"/>
          <p14:tracePt t="47655" x="6024563" y="3829050"/>
          <p14:tracePt t="47665" x="6029325" y="3829050"/>
          <p14:tracePt t="47685" x="6034088" y="3829050"/>
          <p14:tracePt t="47705" x="6038850" y="3829050"/>
          <p14:tracePt t="47711" x="6043613" y="3829050"/>
          <p14:tracePt t="47717" x="6048375" y="3829050"/>
          <p14:tracePt t="47726" x="6053138" y="3829050"/>
          <p14:tracePt t="47735" x="6057900" y="3829050"/>
          <p14:tracePt t="47745" x="6062663" y="3829050"/>
          <p14:tracePt t="47755" x="6067425" y="3829050"/>
          <p14:tracePt t="47766" x="6076950" y="3829050"/>
          <p14:tracePt t="47775" x="6086475" y="3833813"/>
          <p14:tracePt t="47785" x="6091238" y="3838575"/>
          <p14:tracePt t="47869" x="6096000" y="3843338"/>
          <p14:tracePt t="47881" x="6096000" y="3848100"/>
          <p14:tracePt t="47885" x="6100763" y="3852863"/>
          <p14:tracePt t="47895" x="6105525" y="3857625"/>
          <p14:tracePt t="47905" x="6115050" y="3862388"/>
          <p14:tracePt t="47915" x="6119813" y="3862388"/>
          <p14:tracePt t="47925" x="6124575" y="3867150"/>
          <p14:tracePt t="47935" x="6129338" y="3867150"/>
          <p14:tracePt t="47955" x="6134100" y="3871913"/>
          <p14:tracePt t="48028" x="6138863" y="3871913"/>
          <p14:tracePt t="48055" x="6143625" y="3871913"/>
          <p14:tracePt t="48082" x="6143625" y="3876675"/>
          <p14:tracePt t="48085" x="6148388" y="3876675"/>
          <p14:tracePt t="48093" x="6153150" y="3876675"/>
          <p14:tracePt t="48105" x="6157913" y="3876675"/>
          <p14:tracePt t="48112" x="6157913" y="3881438"/>
          <p14:tracePt t="48121" x="6162675" y="3881438"/>
          <p14:tracePt t="48131" x="6167438" y="3881438"/>
          <p14:tracePt t="48153" x="6172200" y="3881438"/>
          <p14:tracePt t="48185" x="6176963" y="3881438"/>
          <p14:tracePt t="48191" x="6181725" y="3881438"/>
          <p14:tracePt t="48195" x="6186488" y="3886200"/>
          <p14:tracePt t="48205" x="6196013" y="3890963"/>
          <p14:tracePt t="48215" x="6200775" y="3895725"/>
          <p14:tracePt t="48225" x="6205538" y="3900488"/>
          <p14:tracePt t="48236" x="6215063" y="3905250"/>
          <p14:tracePt t="48245" x="6215063" y="3910013"/>
          <p14:tracePt t="48583" x="6219825" y="3910013"/>
          <p14:tracePt t="48591" x="6224588" y="3910013"/>
          <p14:tracePt t="48601" x="6229350" y="3910013"/>
          <p14:tracePt t="48605" x="6229350" y="3914775"/>
          <p14:tracePt t="48614" x="6234113" y="3914775"/>
          <p14:tracePt t="48620" x="6238875" y="3914775"/>
          <p14:tracePt t="48625" x="6238875" y="3919538"/>
          <p14:tracePt t="48635" x="6243638" y="3919538"/>
          <p14:tracePt t="48645" x="6248400" y="3924300"/>
          <p14:tracePt t="48687" x="6253163" y="3924300"/>
          <p14:tracePt t="48693" x="6257925" y="3924300"/>
          <p14:tracePt t="48703" x="6262688" y="3924300"/>
          <p14:tracePt t="48705" x="6262688" y="3929063"/>
          <p14:tracePt t="48715" x="6267450" y="3929063"/>
          <p14:tracePt t="48725" x="6272213" y="3933825"/>
          <p14:tracePt t="48745" x="6276975" y="3933825"/>
          <p14:tracePt t="48762" x="6276975" y="3938588"/>
          <p14:tracePt t="48961" x="6272213" y="3938588"/>
          <p14:tracePt t="48974" x="6267450" y="3938588"/>
          <p14:tracePt t="48991" x="6262688" y="3938588"/>
          <p14:tracePt t="48996" x="6262688" y="3933825"/>
          <p14:tracePt t="49003" x="6257925" y="3933825"/>
          <p14:tracePt t="49009" x="6253163" y="3933825"/>
          <p14:tracePt t="49016" x="6248400" y="3929063"/>
          <p14:tracePt t="49025" x="6238875" y="3924300"/>
          <p14:tracePt t="49035" x="6224588" y="3914775"/>
          <p14:tracePt t="49045" x="6210300" y="3905250"/>
          <p14:tracePt t="49055" x="6196013" y="3890963"/>
          <p14:tracePt t="49057" x="6191250" y="3886200"/>
          <p14:tracePt t="49065" x="6176963" y="3876675"/>
          <p14:tracePt t="49075" x="6162675" y="3857625"/>
          <p14:tracePt t="49086" x="6143625" y="3843338"/>
          <p14:tracePt t="49096" x="6124575" y="3829050"/>
          <p14:tracePt t="49105" x="6105525" y="3810000"/>
          <p14:tracePt t="49116" x="6086475" y="3790950"/>
          <p14:tracePt t="49126" x="6067425" y="3767138"/>
          <p14:tracePt t="49135" x="6043613" y="3743325"/>
          <p14:tracePt t="49145" x="6019800" y="3714750"/>
          <p14:tracePt t="49155" x="5991225" y="3681413"/>
          <p14:tracePt t="49165" x="5962650" y="3652838"/>
          <p14:tracePt t="49176" x="5934075" y="3619500"/>
          <p14:tracePt t="49185" x="5905500" y="3590925"/>
          <p14:tracePt t="49196" x="5881688" y="3571875"/>
          <p14:tracePt t="49205" x="5867400" y="3557588"/>
          <p14:tracePt t="49215" x="5857875" y="3552825"/>
          <p14:tracePt t="49225" x="5853113" y="3552825"/>
          <p14:tracePt t="49236" x="5843588" y="3548063"/>
          <p14:tracePt t="49245" x="5838825" y="3548063"/>
          <p14:tracePt t="49255" x="5838825" y="3543300"/>
          <p14:tracePt t="49499" x="5838825" y="3548063"/>
          <p14:tracePt t="49506" x="5843588" y="3548063"/>
          <p14:tracePt t="49509" x="5843588" y="3552825"/>
          <p14:tracePt t="49516" x="5848350" y="3552825"/>
          <p14:tracePt t="49525" x="5853113" y="3557588"/>
          <p14:tracePt t="49535" x="5862638" y="3562350"/>
          <p14:tracePt t="49555" x="5862638" y="3567113"/>
          <p14:tracePt t="49565" x="5867400" y="3567113"/>
          <p14:tracePt t="49575" x="5872163" y="3567113"/>
          <p14:tracePt t="49693" x="5876925" y="3567113"/>
          <p14:tracePt t="49695" x="5876925" y="3571875"/>
          <p14:tracePt t="49698" x="5881688" y="3571875"/>
          <p14:tracePt t="49705" x="5891213" y="3576638"/>
          <p14:tracePt t="49715" x="5900738" y="3581400"/>
          <p14:tracePt t="49725" x="5915025" y="3581400"/>
          <p14:tracePt t="49736" x="5924550" y="3586163"/>
          <p14:tracePt t="49745" x="5929313" y="3590925"/>
          <p14:tracePt t="49755" x="5938838" y="3595688"/>
          <p14:tracePt t="49766" x="5943600" y="3595688"/>
          <p14:tracePt t="49775" x="5948363" y="3600450"/>
          <p14:tracePt t="49785" x="5953125" y="3600450"/>
          <p14:tracePt t="49795" x="5957888" y="3605213"/>
          <p14:tracePt t="49805" x="5962650" y="3605213"/>
          <p14:tracePt t="49815" x="5972175" y="3609975"/>
          <p14:tracePt t="49825" x="5981700" y="3619500"/>
          <p14:tracePt t="49835" x="5991225" y="3629025"/>
          <p14:tracePt t="49845" x="6010275" y="3638550"/>
          <p14:tracePt t="49855" x="6029325" y="3657600"/>
          <p14:tracePt t="49865" x="6053138" y="3676650"/>
          <p14:tracePt t="49875" x="6081713" y="3695700"/>
          <p14:tracePt t="49885" x="6105525" y="3709988"/>
          <p14:tracePt t="49895" x="6124575" y="3724275"/>
          <p14:tracePt t="49905" x="6143625" y="3738563"/>
          <p14:tracePt t="49915" x="6162675" y="3752850"/>
          <p14:tracePt t="49925" x="6181725" y="3767138"/>
          <p14:tracePt t="49935" x="6196013" y="3781425"/>
          <p14:tracePt t="49945" x="6210300" y="3795713"/>
          <p14:tracePt t="49955" x="6229350" y="3814763"/>
          <p14:tracePt t="49965" x="6248400" y="3833813"/>
          <p14:tracePt t="49975" x="6262688" y="3848100"/>
          <p14:tracePt t="49985" x="6276975" y="3862388"/>
          <p14:tracePt t="49995" x="6286500" y="3871913"/>
          <p14:tracePt t="50005" x="6291263" y="3881438"/>
          <p14:tracePt t="50076" x="6286500" y="3876675"/>
          <p14:tracePt t="50078" x="6281738" y="3876675"/>
          <p14:tracePt t="50085" x="6267450" y="3871913"/>
          <p14:tracePt t="50095" x="6248400" y="3857625"/>
          <p14:tracePt t="50105" x="6224588" y="3843338"/>
          <p14:tracePt t="50115" x="6200775" y="3829050"/>
          <p14:tracePt t="50125" x="6176963" y="3814763"/>
          <p14:tracePt t="50135" x="6157913" y="3795713"/>
          <p14:tracePt t="50145" x="6138863" y="3771900"/>
          <p14:tracePt t="50155" x="6110288" y="3752850"/>
          <p14:tracePt t="50165" x="6081713" y="3719513"/>
          <p14:tracePt t="50175" x="6048375" y="3686175"/>
          <p14:tracePt t="50185" x="6010275" y="3652838"/>
          <p14:tracePt t="50195" x="5976938" y="3619500"/>
          <p14:tracePt t="50205" x="5953125" y="3600450"/>
          <p14:tracePt t="50215" x="5938838" y="3581400"/>
          <p14:tracePt t="50225" x="5929313" y="3567113"/>
          <p14:tracePt t="50236" x="5924550" y="3562350"/>
          <p14:tracePt t="50245" x="5919788" y="3557588"/>
          <p14:tracePt t="50255" x="5915025" y="3552825"/>
          <p14:tracePt t="50379" x="5919788" y="3552825"/>
          <p14:tracePt t="50384" x="5924550" y="3557588"/>
          <p14:tracePt t="50396" x="5938838" y="3567113"/>
          <p14:tracePt t="50406" x="5962650" y="3581400"/>
          <p14:tracePt t="50415" x="5991225" y="3605213"/>
          <p14:tracePt t="50425" x="6010275" y="3624263"/>
          <p14:tracePt t="50435" x="6034088" y="3648075"/>
          <p14:tracePt t="50445" x="6057900" y="3671888"/>
          <p14:tracePt t="50455" x="6076950" y="3695700"/>
          <p14:tracePt t="50465" x="6100763" y="3719513"/>
          <p14:tracePt t="50475" x="6119813" y="3743325"/>
          <p14:tracePt t="50486" x="6138863" y="3762375"/>
          <p14:tracePt t="50495" x="6157913" y="3781425"/>
          <p14:tracePt t="50505" x="6172200" y="3795713"/>
          <p14:tracePt t="50516" x="6186488" y="3805238"/>
          <p14:tracePt t="50525" x="6200775" y="3819525"/>
          <p14:tracePt t="50535" x="6219825" y="3833813"/>
          <p14:tracePt t="50545" x="6229350" y="3843338"/>
          <p14:tracePt t="50555" x="6238875" y="3852863"/>
          <p14:tracePt t="50565" x="6243638" y="3857625"/>
          <p14:tracePt t="50575" x="6248400" y="3862388"/>
          <p14:tracePt t="50656" x="6243638" y="3862388"/>
          <p14:tracePt t="50659" x="6238875" y="3862388"/>
          <p14:tracePt t="50665" x="6224588" y="3857625"/>
          <p14:tracePt t="50675" x="6200775" y="3848100"/>
          <p14:tracePt t="50685" x="6181725" y="3838575"/>
          <p14:tracePt t="50695" x="6157913" y="3829050"/>
          <p14:tracePt t="50705" x="6134100" y="3814763"/>
          <p14:tracePt t="50715" x="6115050" y="3805238"/>
          <p14:tracePt t="50725" x="6096000" y="3790950"/>
          <p14:tracePt t="50736" x="6081713" y="3781425"/>
          <p14:tracePt t="50745" x="6062663" y="3767138"/>
          <p14:tracePt t="50755" x="6038850" y="3748088"/>
          <p14:tracePt t="50766" x="5995988" y="3709988"/>
          <p14:tracePt t="50775" x="5948363" y="3671888"/>
          <p14:tracePt t="50785" x="5900738" y="3638550"/>
          <p14:tracePt t="50795" x="5867400" y="3605213"/>
          <p14:tracePt t="50805" x="5843588" y="3581400"/>
          <p14:tracePt t="50815" x="5834063" y="3571875"/>
          <p14:tracePt t="50825" x="5829300" y="3571875"/>
          <p14:tracePt t="51164" x="5834063" y="3576638"/>
          <p14:tracePt t="51166" x="5838825" y="3581400"/>
          <p14:tracePt t="51168" x="5848350" y="3586163"/>
          <p14:tracePt t="51175" x="5867400" y="3600450"/>
          <p14:tracePt t="51185" x="5905500" y="3633788"/>
          <p14:tracePt t="51195" x="5962650" y="3690938"/>
          <p14:tracePt t="51205" x="6024563" y="3748088"/>
          <p14:tracePt t="51215" x="6076950" y="3805238"/>
          <p14:tracePt t="51226" x="6119813" y="3852863"/>
          <p14:tracePt t="51236" x="6148388" y="3895725"/>
          <p14:tracePt t="51245" x="6172200" y="3924300"/>
          <p14:tracePt t="51255" x="6191250" y="3943350"/>
          <p14:tracePt t="51266" x="6200775" y="3952875"/>
          <p14:tracePt t="51275" x="6205538" y="3957638"/>
          <p14:tracePt t="51641" x="6205538" y="3962400"/>
          <p14:tracePt t="51644" x="6200775" y="3962400"/>
          <p14:tracePt t="51823" x="6196013" y="3962400"/>
          <p14:tracePt t="51830" x="6196013" y="3967163"/>
          <p14:tracePt t="51847" x="6191250" y="3967163"/>
          <p14:tracePt t="51849" x="6186488" y="3971925"/>
          <p14:tracePt t="51855" x="6176963" y="3976688"/>
          <p14:tracePt t="51866" x="6153150" y="3990975"/>
          <p14:tracePt t="51876" x="6129338" y="4010025"/>
          <p14:tracePt t="51886" x="6105525" y="4024313"/>
          <p14:tracePt t="51896" x="6081713" y="4043363"/>
          <p14:tracePt t="51905" x="6048375" y="4057650"/>
          <p14:tracePt t="51916" x="6015038" y="4071938"/>
          <p14:tracePt t="51925" x="5976938" y="4086225"/>
          <p14:tracePt t="51936" x="5938838" y="4095750"/>
          <p14:tracePt t="51946" x="5905500" y="4100513"/>
          <p14:tracePt t="51955" x="5876925" y="4105275"/>
          <p14:tracePt t="51966" x="5853113" y="4110038"/>
          <p14:tracePt t="51976" x="5829300" y="4114800"/>
          <p14:tracePt t="51986" x="5810250" y="4114800"/>
          <p14:tracePt t="51996" x="5791200" y="4119563"/>
          <p14:tracePt t="52005" x="5767388" y="4124325"/>
          <p14:tracePt t="52016" x="5738813" y="4124325"/>
          <p14:tracePt t="52025" x="5705475" y="4129088"/>
          <p14:tracePt t="52036" x="5662613" y="4129088"/>
          <p14:tracePt t="52046" x="5605463" y="4129088"/>
          <p14:tracePt t="52056" x="5538788" y="4129088"/>
          <p14:tracePt t="52058" x="5524500" y="4129088"/>
          <p14:tracePt t="52066" x="5467350" y="4119563"/>
          <p14:tracePt t="52076" x="5405438" y="4114800"/>
          <p14:tracePt t="52086" x="5353050" y="4114800"/>
          <p14:tracePt t="52096" x="5314950" y="4114800"/>
          <p14:tracePt t="52106" x="5291138" y="4114800"/>
          <p14:tracePt t="52116" x="5281613" y="4114800"/>
          <p14:tracePt t="52147" x="5281613" y="4110038"/>
          <p14:tracePt t="52154" x="5276850" y="4110038"/>
          <p14:tracePt t="52157" x="5272088" y="4110038"/>
          <p14:tracePt t="52166" x="5262563" y="4105275"/>
          <p14:tracePt t="52176" x="5253038" y="4095750"/>
          <p14:tracePt t="52186" x="5238750" y="4095750"/>
          <p14:tracePt t="52196" x="5219700" y="4086225"/>
          <p14:tracePt t="52206" x="5205413" y="4081463"/>
          <p14:tracePt t="52216" x="5186363" y="4076700"/>
          <p14:tracePt t="52226" x="5176838" y="4071938"/>
          <p14:tracePt t="52236" x="5167313" y="4071938"/>
          <p14:tracePt t="52246" x="5162550" y="4067175"/>
          <p14:tracePt t="52256" x="5153025" y="4067175"/>
          <p14:tracePt t="52266" x="5143500" y="4067175"/>
          <p14:tracePt t="52276" x="5129213" y="4057650"/>
          <p14:tracePt t="52286" x="5114925" y="4052888"/>
          <p14:tracePt t="52296" x="5091113" y="4048125"/>
          <p14:tracePt t="52306" x="5072063" y="4043363"/>
          <p14:tracePt t="52316" x="5057775" y="4038600"/>
          <p14:tracePt t="52326" x="5043488" y="4038600"/>
          <p14:tracePt t="52336" x="5033963" y="4038600"/>
          <p14:tracePt t="52412" x="5033963" y="4033838"/>
          <p14:tracePt t="52413" x="5029200" y="4033838"/>
          <p14:tracePt t="52422" x="5024438" y="4033838"/>
          <p14:tracePt t="52426" x="5019675" y="4033838"/>
          <p14:tracePt t="52436" x="5014913" y="4029075"/>
          <p14:tracePt t="52446" x="5005388" y="4024313"/>
          <p14:tracePt t="52456" x="4991100" y="4019550"/>
          <p14:tracePt t="52466" x="4981575" y="4014788"/>
          <p14:tracePt t="52476" x="4976813" y="4010025"/>
          <p14:tracePt t="52486" x="4962525" y="4010025"/>
          <p14:tracePt t="52496" x="4953000" y="4005263"/>
          <p14:tracePt t="52506" x="4943475" y="3995738"/>
          <p14:tracePt t="52516" x="4929188" y="3995738"/>
          <p14:tracePt t="52526" x="4919663" y="3986213"/>
          <p14:tracePt t="52536" x="4905375" y="3981450"/>
          <p14:tracePt t="52546" x="4895850" y="3981450"/>
          <p14:tracePt t="52556" x="4881563" y="3976688"/>
          <p14:tracePt t="52566" x="4872038" y="3971925"/>
          <p14:tracePt t="52576" x="4862513" y="3971925"/>
          <p14:tracePt t="52586" x="4852988" y="3971925"/>
          <p14:tracePt t="52596" x="4843463" y="3967163"/>
          <p14:tracePt t="52606" x="4838700" y="3962400"/>
          <p14:tracePt t="52616" x="4833938" y="3962400"/>
          <p14:tracePt t="52626" x="4829175" y="3962400"/>
          <p14:tracePt t="52651" x="4824413" y="3962400"/>
          <p14:tracePt t="52663" x="4819650" y="3962400"/>
          <p14:tracePt t="52668" x="4814888" y="3962400"/>
          <p14:tracePt t="52676" x="4810125" y="3967163"/>
          <p14:tracePt t="52686" x="4800600" y="3971925"/>
          <p14:tracePt t="52696" x="4795838" y="3971925"/>
          <p14:tracePt t="52752" x="4805363" y="3976688"/>
          <p14:tracePt t="52756" x="4814888" y="3976688"/>
          <p14:tracePt t="52766" x="4867275" y="3981450"/>
          <p14:tracePt t="52776" x="4929188" y="3986213"/>
          <p14:tracePt t="52786" x="5000625" y="3986213"/>
          <p14:tracePt t="52796" x="5076825" y="3990975"/>
          <p14:tracePt t="52806" x="5129213" y="3990975"/>
          <p14:tracePt t="52816" x="5162550" y="3995738"/>
          <p14:tracePt t="52826" x="5186363" y="4000500"/>
          <p14:tracePt t="52836" x="5200650" y="4000500"/>
          <p14:tracePt t="52846" x="5214938" y="4005263"/>
          <p14:tracePt t="52856" x="5224463" y="4005263"/>
          <p14:tracePt t="52866" x="5229225" y="4005263"/>
          <p14:tracePt t="52876" x="5233988" y="4005263"/>
          <p14:tracePt t="52886" x="5238750" y="4005263"/>
          <p14:tracePt t="52906" x="5243513" y="4005263"/>
          <p14:tracePt t="52916" x="5248275" y="4005263"/>
          <p14:tracePt t="52928" x="5253038" y="4000500"/>
          <p14:tracePt t="52972" x="5248275" y="3995738"/>
          <p14:tracePt t="52976" x="5243513" y="3995738"/>
          <p14:tracePt t="52986" x="5224463" y="3995738"/>
          <p14:tracePt t="52996" x="5200650" y="3995738"/>
          <p14:tracePt t="53006" x="5162550" y="3995738"/>
          <p14:tracePt t="53016" x="5110163" y="4000500"/>
          <p14:tracePt t="53026" x="5062538" y="4010025"/>
          <p14:tracePt t="53036" x="5005388" y="4014788"/>
          <p14:tracePt t="53046" x="4948238" y="4024313"/>
          <p14:tracePt t="53056" x="4891088" y="4029075"/>
          <p14:tracePt t="53058" x="4876800" y="4029075"/>
          <p14:tracePt t="53066" x="4843463" y="4029075"/>
          <p14:tracePt t="53076" x="4810125" y="4029075"/>
          <p14:tracePt t="53086" x="4791075" y="4029075"/>
          <p14:tracePt t="53096" x="4781550" y="4029075"/>
          <p14:tracePt t="53106" x="4772025" y="4029075"/>
          <p14:tracePt t="53116" x="4767263" y="4029075"/>
          <p14:tracePt t="53198" x="4772025" y="4029075"/>
          <p14:tracePt t="53201" x="4776788" y="4029075"/>
          <p14:tracePt t="53206" x="4781550" y="4029075"/>
          <p14:tracePt t="53216" x="4800600" y="4029075"/>
          <p14:tracePt t="53226" x="4829175" y="4033838"/>
          <p14:tracePt t="53236" x="4867275" y="4033838"/>
          <p14:tracePt t="53246" x="4900613" y="4033838"/>
          <p14:tracePt t="53256" x="4953000" y="4033838"/>
          <p14:tracePt t="53266" x="5014913" y="4033838"/>
          <p14:tracePt t="53276" x="5086350" y="4033838"/>
          <p14:tracePt t="53286" x="5162550" y="4033838"/>
          <p14:tracePt t="53296" x="5233988" y="4029075"/>
          <p14:tracePt t="53306" x="5291138" y="4029075"/>
          <p14:tracePt t="53316" x="5334000" y="4024313"/>
          <p14:tracePt t="53326" x="5357813" y="4024313"/>
          <p14:tracePt t="53336" x="5372100" y="4024313"/>
          <p14:tracePt t="53474" x="5367338" y="4024313"/>
          <p14:tracePt t="53483" x="5362575" y="4024313"/>
          <p14:tracePt t="53486" x="5362575" y="4029075"/>
          <p14:tracePt t="53491" x="5357813" y="4029075"/>
          <p14:tracePt t="53496" x="5357813" y="4033838"/>
          <p14:tracePt t="53506" x="5353050" y="4038600"/>
          <p14:tracePt t="53516" x="5353050" y="4043363"/>
          <p14:tracePt t="53603" x="5353050" y="4038600"/>
          <p14:tracePt t="53605" x="5353050" y="4033838"/>
          <p14:tracePt t="53607" x="5353050" y="4029075"/>
          <p14:tracePt t="53616" x="5367338" y="4010025"/>
          <p14:tracePt t="53626" x="5376863" y="3981450"/>
          <p14:tracePt t="53636" x="5386388" y="3948113"/>
          <p14:tracePt t="53646" x="5395913" y="3910013"/>
          <p14:tracePt t="53656" x="5405438" y="3867150"/>
          <p14:tracePt t="53666" x="5410200" y="3824288"/>
          <p14:tracePt t="53676" x="5419725" y="3781425"/>
          <p14:tracePt t="53686" x="5419725" y="3757613"/>
          <p14:tracePt t="53696" x="5424488" y="3724275"/>
          <p14:tracePt t="53706" x="5424488" y="3695700"/>
          <p14:tracePt t="53716" x="5419725" y="3667125"/>
          <p14:tracePt t="53726" x="5414963" y="3638550"/>
          <p14:tracePt t="53736" x="5405438" y="3605213"/>
          <p14:tracePt t="53746" x="5395913" y="3576638"/>
          <p14:tracePt t="53756" x="5386388" y="3538538"/>
          <p14:tracePt t="53766" x="5376863" y="3495675"/>
          <p14:tracePt t="53776" x="5372100" y="3467100"/>
          <p14:tracePt t="53786" x="5367338" y="3424238"/>
          <p14:tracePt t="53796" x="5362575" y="3376613"/>
          <p14:tracePt t="53806" x="5357813" y="3324225"/>
          <p14:tracePt t="53816" x="5348288" y="3257550"/>
          <p14:tracePt t="53826" x="5343525" y="3171825"/>
          <p14:tracePt t="53836" x="5329238" y="3071813"/>
          <p14:tracePt t="53846" x="5319713" y="2995613"/>
          <p14:tracePt t="53856" x="5300663" y="2914650"/>
          <p14:tracePt t="53866" x="5276850" y="2847975"/>
          <p14:tracePt t="53876" x="5253038" y="2800350"/>
          <p14:tracePt t="53886" x="5233988" y="2757488"/>
          <p14:tracePt t="53896" x="5205413" y="2724150"/>
          <p14:tracePt t="53906" x="5186363" y="2705100"/>
          <p14:tracePt t="53916" x="5153025" y="2681288"/>
          <p14:tracePt t="53926" x="5119688" y="2667000"/>
          <p14:tracePt t="53936" x="5081588" y="2652713"/>
          <p14:tracePt t="53946" x="5038725" y="2643188"/>
          <p14:tracePt t="53956" x="4981575" y="2643188"/>
          <p14:tracePt t="53966" x="4910138" y="2643188"/>
          <p14:tracePt t="53976" x="4824413" y="2652713"/>
          <p14:tracePt t="53986" x="4733925" y="2681288"/>
          <p14:tracePt t="53996" x="4648200" y="2714625"/>
          <p14:tracePt t="54006" x="4562475" y="2757488"/>
          <p14:tracePt t="54016" x="4471988" y="2814638"/>
          <p14:tracePt t="54026" x="4400550" y="2871788"/>
          <p14:tracePt t="54036" x="4314825" y="2952750"/>
          <p14:tracePt t="54046" x="4238625" y="3057525"/>
          <p14:tracePt t="54056" x="4167188" y="3181350"/>
          <p14:tracePt t="54058" x="4148138" y="3214688"/>
          <p14:tracePt t="54066" x="4095750" y="3328988"/>
          <p14:tracePt t="54076" x="4052888" y="3457575"/>
          <p14:tracePt t="54086" x="4014788" y="3624263"/>
          <p14:tracePt t="54096" x="4000500" y="3767138"/>
          <p14:tracePt t="54106" x="3995738" y="3929063"/>
          <p14:tracePt t="54116" x="4038600" y="4124325"/>
          <p14:tracePt t="54126" x="4100513" y="4305300"/>
          <p14:tracePt t="54136" x="4205288" y="4524375"/>
          <p14:tracePt t="54146" x="4357688" y="4762500"/>
          <p14:tracePt t="54156" x="4505325" y="4933950"/>
          <p14:tracePt t="54166" x="4695825" y="5067300"/>
          <p14:tracePt t="54176" x="4914900" y="5176838"/>
          <p14:tracePt t="54186" x="5114925" y="5243513"/>
          <p14:tracePt t="54196" x="5334000" y="5286375"/>
          <p14:tracePt t="54206" x="5557838" y="5310188"/>
          <p14:tracePt t="54216" x="5781675" y="5310188"/>
          <p14:tracePt t="54226" x="6019800" y="5276850"/>
          <p14:tracePt t="54236" x="6276975" y="5224463"/>
          <p14:tracePt t="54246" x="6538913" y="5143500"/>
          <p14:tracePt t="54256" x="6791325" y="5043488"/>
          <p14:tracePt t="54266" x="7034213" y="4924425"/>
          <p14:tracePt t="54276" x="7200900" y="4824413"/>
          <p14:tracePt t="54286" x="7358063" y="4733925"/>
          <p14:tracePt t="54296" x="7481888" y="4657725"/>
          <p14:tracePt t="54306" x="7567613" y="4591050"/>
          <p14:tracePt t="54316" x="7624763" y="4529138"/>
          <p14:tracePt t="54326" x="7653338" y="4481513"/>
          <p14:tracePt t="54336" x="7672388" y="4419600"/>
          <p14:tracePt t="54346" x="7672388" y="4367213"/>
          <p14:tracePt t="54356" x="7662863" y="4300538"/>
          <p14:tracePt t="54366" x="7624763" y="4224338"/>
          <p14:tracePt t="54376" x="7567613" y="4152900"/>
          <p14:tracePt t="54386" x="7500938" y="4081463"/>
          <p14:tracePt t="54396" x="7415213" y="4014788"/>
          <p14:tracePt t="54406" x="7334250" y="3976688"/>
          <p14:tracePt t="54416" x="7243763" y="3943350"/>
          <p14:tracePt t="54426" x="7143750" y="3914775"/>
          <p14:tracePt t="54436" x="7072313" y="3900488"/>
          <p14:tracePt t="54446" x="6996113" y="3895725"/>
          <p14:tracePt t="54456" x="6924675" y="3895725"/>
          <p14:tracePt t="54466" x="6853238" y="3895725"/>
          <p14:tracePt t="54476" x="6781800" y="3900488"/>
          <p14:tracePt t="54486" x="6715125" y="3919538"/>
          <p14:tracePt t="54496" x="6648450" y="3957638"/>
          <p14:tracePt t="54506" x="6577013" y="4014788"/>
          <p14:tracePt t="54517" x="6505575" y="4124325"/>
          <p14:tracePt t="54526" x="6457950" y="4243388"/>
          <p14:tracePt t="54536" x="6419850" y="4424363"/>
          <p14:tracePt t="54546" x="6405563" y="4629150"/>
          <p14:tracePt t="54556" x="6415088" y="4838700"/>
          <p14:tracePt t="54559" x="6429375" y="4900613"/>
          <p14:tracePt t="54566" x="6467475" y="5038725"/>
          <p14:tracePt t="54576" x="6515100" y="5157788"/>
          <p14:tracePt t="54587" x="6577013" y="5243513"/>
          <p14:tracePt t="54596" x="6629400" y="5281613"/>
          <p14:tracePt t="54606" x="6686550" y="5295900"/>
          <p14:tracePt t="54616" x="6729413" y="5295900"/>
          <p14:tracePt t="54626" x="6762750" y="5295900"/>
          <p14:tracePt t="54636" x="6786563" y="5286375"/>
          <p14:tracePt t="54646" x="6815138" y="5262563"/>
          <p14:tracePt t="54656" x="6838950" y="5233988"/>
          <p14:tracePt t="54666" x="6867525" y="5195888"/>
          <p14:tracePt t="54677" x="6905625" y="5133975"/>
          <p14:tracePt t="54686" x="6948488" y="5048250"/>
          <p14:tracePt t="54696" x="6991350" y="4953000"/>
          <p14:tracePt t="54706" x="7034213" y="4852988"/>
          <p14:tracePt t="54716" x="7072313" y="4752975"/>
          <p14:tracePt t="54726" x="7119938" y="4633913"/>
          <p14:tracePt t="54736" x="7158038" y="4519613"/>
          <p14:tracePt t="54746" x="7172325" y="4429125"/>
          <p14:tracePt t="54756" x="7177088" y="4362450"/>
          <p14:tracePt t="54767" x="7162800" y="4305300"/>
          <p14:tracePt t="54776" x="7134225" y="4267200"/>
          <p14:tracePt t="54786" x="7100888" y="4233863"/>
          <p14:tracePt t="54796" x="7058025" y="4205288"/>
          <p14:tracePt t="54806" x="7015163" y="4176713"/>
          <p14:tracePt t="54816" x="6953250" y="4152900"/>
          <p14:tracePt t="54826" x="6886575" y="4133850"/>
          <p14:tracePt t="54836" x="6824663" y="4119563"/>
          <p14:tracePt t="54846" x="6772275" y="4105275"/>
          <p14:tracePt t="54856" x="6724650" y="4100513"/>
          <p14:tracePt t="54866" x="6681788" y="4095750"/>
          <p14:tracePt t="54877" x="6643688" y="4095750"/>
          <p14:tracePt t="54886" x="6615113" y="4095750"/>
          <p14:tracePt t="54896" x="6586538" y="4095750"/>
          <p14:tracePt t="54906" x="6562725" y="4095750"/>
          <p14:tracePt t="54916" x="6548438" y="4095750"/>
          <p14:tracePt t="54926" x="6538913" y="4095750"/>
          <p14:tracePt t="54936" x="6534150" y="4095750"/>
          <p14:tracePt t="54961" x="6529388" y="4095750"/>
          <p14:tracePt t="54967" x="6529388" y="4090988"/>
          <p14:tracePt t="54976" x="6524625" y="4086225"/>
          <p14:tracePt t="54986" x="6524625" y="4067175"/>
          <p14:tracePt t="54996" x="6519863" y="4038600"/>
          <p14:tracePt t="55006" x="6515100" y="4005263"/>
          <p14:tracePt t="55016" x="6510338" y="3948113"/>
          <p14:tracePt t="55026" x="6510338" y="3900488"/>
          <p14:tracePt t="55036" x="6510338" y="3843338"/>
          <p14:tracePt t="55046" x="6510338" y="3790950"/>
          <p14:tracePt t="55056" x="6510338" y="3748088"/>
          <p14:tracePt t="55058" x="6510338" y="3743325"/>
          <p14:tracePt t="55066" x="6510338" y="3724275"/>
          <p14:tracePt t="55076" x="6510338" y="3709988"/>
          <p14:tracePt t="55086" x="6510338" y="3705225"/>
          <p14:tracePt t="63613" x="6515100" y="3705225"/>
          <p14:tracePt t="63616" x="6519863" y="3705225"/>
          <p14:tracePt t="63618" x="6524625" y="3705225"/>
          <p14:tracePt t="63627" x="6543675" y="3705225"/>
          <p14:tracePt t="63637" x="6586538" y="3700463"/>
          <p14:tracePt t="63647" x="6653213" y="3700463"/>
          <p14:tracePt t="63657" x="6724650" y="3700463"/>
          <p14:tracePt t="63667" x="6815138" y="3729038"/>
          <p14:tracePt t="63677" x="6900863" y="3757613"/>
          <p14:tracePt t="63687" x="6986588" y="3800475"/>
          <p14:tracePt t="63697" x="7062788" y="3848100"/>
          <p14:tracePt t="63707" x="7115175" y="3895725"/>
          <p14:tracePt t="63717" x="7138988" y="3933825"/>
          <p14:tracePt t="63727" x="7143750" y="3957638"/>
          <p14:tracePt t="63737" x="7143750" y="3967163"/>
          <p14:tracePt t="63747" x="7143750" y="3981450"/>
          <p14:tracePt t="63757" x="7134225" y="3995738"/>
          <p14:tracePt t="63767" x="7129463" y="4014788"/>
          <p14:tracePt t="63777" x="7119938" y="4029075"/>
          <p14:tracePt t="63787" x="7110413" y="4048125"/>
          <p14:tracePt t="63797" x="7100888" y="4067175"/>
          <p14:tracePt t="63807" x="7086600" y="4090988"/>
          <p14:tracePt t="63817" x="7067550" y="4119563"/>
          <p14:tracePt t="63827" x="7029450" y="4162425"/>
          <p14:tracePt t="63837" x="6972300" y="4214813"/>
          <p14:tracePt t="63847" x="6891338" y="4267200"/>
          <p14:tracePt t="63857" x="6791325" y="4310063"/>
          <p14:tracePt t="63867" x="6686550" y="4338638"/>
          <p14:tracePt t="63877" x="6600825" y="4362450"/>
          <p14:tracePt t="63887" x="6534150" y="4371975"/>
          <p14:tracePt t="63897" x="6505575" y="4376738"/>
          <p14:tracePt t="63907" x="6496050" y="4381500"/>
          <p14:tracePt t="63917" x="6491288" y="4391025"/>
          <p14:tracePt t="63927" x="6491288" y="4410075"/>
          <p14:tracePt t="63937" x="6481763" y="4457700"/>
          <p14:tracePt t="63947" x="6462713" y="4519613"/>
          <p14:tracePt t="63957" x="6429375" y="4581525"/>
          <p14:tracePt t="63967" x="6396038" y="4614863"/>
          <p14:tracePt t="63977" x="6381750" y="4624388"/>
          <p14:tracePt t="64060" x="6381750" y="4629150"/>
          <p14:tracePt t="64074" x="6386513" y="4629150"/>
          <p14:tracePt t="64145" x="6381750" y="4629150"/>
          <p14:tracePt t="64149" x="6372225" y="4629150"/>
          <p14:tracePt t="64157" x="6353175" y="4614863"/>
          <p14:tracePt t="64167" x="6310313" y="4595813"/>
          <p14:tracePt t="64177" x="6291263" y="4581525"/>
          <p14:tracePt t="64187" x="6286500" y="4572000"/>
          <p14:tracePt t="64197" x="6310313" y="4562475"/>
          <p14:tracePt t="64207" x="6396038" y="4533900"/>
          <p14:tracePt t="64217" x="6557963" y="4486275"/>
          <p14:tracePt t="64227" x="6777038" y="4452938"/>
          <p14:tracePt t="64237" x="7000875" y="4433888"/>
          <p14:tracePt t="64247" x="7200900" y="4419600"/>
          <p14:tracePt t="64257" x="7324725" y="4405313"/>
          <p14:tracePt t="64267" x="7362825" y="4405313"/>
          <p14:tracePt t="64277" x="7362825" y="4429125"/>
          <p14:tracePt t="64287" x="7300913" y="4443413"/>
          <p14:tracePt t="64297" x="7248525" y="4443413"/>
          <p14:tracePt t="64307" x="7219950" y="4429125"/>
          <p14:tracePt t="64317" x="7200900" y="4414838"/>
          <p14:tracePt t="64327" x="7196138" y="4414838"/>
          <p14:tracePt t="64465" x="7215188" y="4381500"/>
          <p14:tracePt t="64473" x="7219950" y="4381500"/>
          <p14:tracePt t="64522" x="7219950" y="4376738"/>
          <p14:tracePt t="64526" x="7219950" y="4371975"/>
          <p14:tracePt t="64533" x="7219950" y="4367213"/>
          <p14:tracePt t="64537" x="7224713" y="4367213"/>
          <p14:tracePt t="64547" x="7243763" y="4357688"/>
          <p14:tracePt t="64549" x="7248525" y="4357688"/>
          <p14:tracePt t="64557" x="7267575" y="4352925"/>
          <p14:tracePt t="64567" x="7305675" y="4348163"/>
          <p14:tracePt t="64577" x="7362825" y="4333875"/>
          <p14:tracePt t="64587" x="7429500" y="4319588"/>
          <p14:tracePt t="64587" x="0" y="0"/>
        </p14:tracePtLst>
      </p14:laserTrace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The Improvements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5B255B-30E3-400C-88B5-69490DE00D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GB" dirty="0">
              <a:hlinkClick r:id="rId4"/>
            </a:endParaRP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FFACFD4-9313-4A59-9FBD-47ED420FB7C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2805510" y="986551"/>
            <a:ext cx="317440" cy="109335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19553B3-031C-4219-8675-479AA76DBFF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1842059" y="986556"/>
            <a:ext cx="317440" cy="109335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96BF683F-81FE-4265-8A47-490AB3D6F28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3778588" y="969954"/>
            <a:ext cx="317440" cy="1093355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C64EB8B-ECC1-4131-9034-7A7B36E9DB1F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4809255" y="903373"/>
            <a:ext cx="317440" cy="1219664"/>
          </a:xfrm>
          <a:prstGeom prst="rect">
            <a:avLst/>
          </a:prstGeom>
        </p:spPr>
      </p:pic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7A07B287-E871-49C0-85B6-88D6ABA21C5D}"/>
              </a:ext>
            </a:extLst>
          </p:cNvPr>
          <p:cNvSpPr txBox="1">
            <a:spLocks/>
          </p:cNvSpPr>
          <p:nvPr/>
        </p:nvSpPr>
        <p:spPr>
          <a:xfrm>
            <a:off x="1482221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dirty="0">
                <a:latin typeface="Alegreya Sans" panose="00000500000000000000" pitchFamily="2" charset="0"/>
              </a:rPr>
              <a:t>  Quaternion to Cartesian Co-ordination Conversions</a:t>
            </a: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r>
              <a:rPr lang="en-GB" dirty="0">
                <a:latin typeface="Alegreya Sans" panose="00000500000000000000" pitchFamily="2" charset="0"/>
              </a:rPr>
              <a:t>  Extension of Complex Numbers     -&gt;	</a:t>
            </a:r>
          </a:p>
          <a:p>
            <a:pPr>
              <a:buClr>
                <a:srgbClr val="568A31"/>
              </a:buClr>
              <a:buFont typeface="Wingdings" panose="05000000000000000000" pitchFamily="2" charset="2"/>
              <a:buChar char="Ø"/>
            </a:pPr>
            <a:endParaRPr lang="en-GB" dirty="0">
              <a:latin typeface="Alegreya Sans" panose="00000500000000000000" pitchFamily="2" charset="0"/>
            </a:endParaRPr>
          </a:p>
          <a:p>
            <a:pPr marL="0" indent="0">
              <a:buClr>
                <a:srgbClr val="568A31"/>
              </a:buClr>
              <a:buNone/>
            </a:pPr>
            <a:endParaRPr lang="en-GB" dirty="0">
              <a:latin typeface="Alegreya Sans" panose="000005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011DA08-2F1F-4E63-BB3C-F60FD20049B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989762" y="3456073"/>
            <a:ext cx="2605088" cy="561096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6117F02-5DA3-4E32-8EAD-1C27E8B569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56039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925"/>
    </mc:Choice>
    <mc:Fallback>
      <p:transition spd="slow" advTm="56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22562" x="609600" y="5610225"/>
          <p14:tracePt t="22778" x="614363" y="5610225"/>
          <p14:tracePt t="22780" x="619125" y="5605463"/>
          <p14:tracePt t="22784" x="628650" y="5605463"/>
          <p14:tracePt t="22795" x="690563" y="5591175"/>
          <p14:tracePt t="22804" x="800100" y="5567363"/>
          <p14:tracePt t="22815" x="1014413" y="5519738"/>
          <p14:tracePt t="22825" x="1285875" y="5453063"/>
          <p14:tracePt t="22835" x="1690688" y="5362575"/>
          <p14:tracePt t="22845" x="2195513" y="5257800"/>
          <p14:tracePt t="22855" x="2790825" y="5119688"/>
          <p14:tracePt t="22864" x="3462338" y="4962525"/>
          <p14:tracePt t="22875" x="4114800" y="4819650"/>
          <p14:tracePt t="22884" x="4710113" y="4700588"/>
          <p14:tracePt t="22894" x="5295900" y="4605338"/>
          <p14:tracePt t="22904" x="5848350" y="4533900"/>
          <p14:tracePt t="22914" x="6353175" y="4486275"/>
          <p14:tracePt t="22924" x="6777038" y="4443413"/>
          <p14:tracePt t="22935" x="7124700" y="4410075"/>
          <p14:tracePt t="22944" x="7367588" y="4381500"/>
          <p14:tracePt t="22954" x="7496175" y="4367213"/>
          <p14:tracePt t="22965" x="7539038" y="4362450"/>
          <p14:tracePt t="23102" x="7539038" y="4357688"/>
          <p14:tracePt t="23108" x="7539038" y="4352925"/>
          <p14:tracePt t="23111" x="7539038" y="4348163"/>
          <p14:tracePt t="23114" x="7539038" y="4343400"/>
          <p14:tracePt t="23125" x="7543800" y="4324350"/>
          <p14:tracePt t="23134" x="7543800" y="4319588"/>
          <p14:tracePt t="23191" x="7543800" y="4314825"/>
          <p14:tracePt t="23197" x="7543800" y="4310063"/>
          <p14:tracePt t="23202" x="7543800" y="4305300"/>
          <p14:tracePt t="23205" x="7543800" y="4300538"/>
          <p14:tracePt t="23215" x="7539038" y="4281488"/>
          <p14:tracePt t="23224" x="7524750" y="4257675"/>
          <p14:tracePt t="23235" x="7519988" y="4229100"/>
          <p14:tracePt t="23245" x="7515225" y="4210050"/>
          <p14:tracePt t="23254" x="7505700" y="4195763"/>
          <p14:tracePt t="23265" x="7496175" y="4181475"/>
          <p14:tracePt t="23275" x="7477125" y="4171950"/>
          <p14:tracePt t="23284" x="7462838" y="4157663"/>
          <p14:tracePt t="23295" x="7448550" y="4148138"/>
          <p14:tracePt t="23305" x="7443788" y="4148138"/>
          <p14:tracePt t="23326" x="7443788" y="4143375"/>
          <p14:tracePt t="23334" x="7434263" y="4133850"/>
          <p14:tracePt t="23345" x="7424738" y="4114800"/>
          <p14:tracePt t="23355" x="7419975" y="4100513"/>
          <p14:tracePt t="23364" x="7410450" y="4086225"/>
          <p14:tracePt t="23375" x="7400925" y="4071938"/>
          <p14:tracePt t="23384" x="7391400" y="4062413"/>
          <p14:tracePt t="23394" x="7386638" y="4057650"/>
          <p14:tracePt t="23405" x="7372350" y="4048125"/>
          <p14:tracePt t="23415" x="7358063" y="4038600"/>
          <p14:tracePt t="23425" x="7348538" y="4024313"/>
          <p14:tracePt t="23435" x="7339013" y="4014788"/>
          <p14:tracePt t="23444" x="7334250" y="4000500"/>
          <p14:tracePt t="23454" x="7329488" y="3986213"/>
          <p14:tracePt t="23465" x="7324725" y="3976688"/>
          <p14:tracePt t="23475" x="7319963" y="3962400"/>
          <p14:tracePt t="23485" x="7315200" y="3948113"/>
          <p14:tracePt t="23495" x="7315200" y="3938588"/>
          <p14:tracePt t="23505" x="7315200" y="3933825"/>
          <p14:tracePt t="23515" x="7310438" y="3924300"/>
          <p14:tracePt t="23524" x="7310438" y="3919538"/>
          <p14:tracePt t="23535" x="7310438" y="3914775"/>
          <p14:tracePt t="23545" x="7310438" y="3910013"/>
          <p14:tracePt t="23555" x="7310438" y="3905250"/>
          <p14:tracePt t="23565" x="7310438" y="3895725"/>
          <p14:tracePt t="23575" x="7310438" y="3886200"/>
          <p14:tracePt t="23595" x="7310438" y="3881438"/>
          <p14:tracePt t="23712" x="7310438" y="3876675"/>
          <p14:tracePt t="23720" x="7310438" y="3871913"/>
          <p14:tracePt t="23730" x="7310438" y="3867150"/>
          <p14:tracePt t="23756" x="7310438" y="3862388"/>
          <p14:tracePt t="23779" x="7310438" y="3857625"/>
          <p14:tracePt t="23815" x="7305675" y="3857625"/>
          <p14:tracePt t="23830" x="7305675" y="3852863"/>
          <p14:tracePt t="23843" x="7305675" y="3848100"/>
          <p14:tracePt t="23864" x="7305675" y="3843338"/>
          <p14:tracePt t="23876" x="7305675" y="3838575"/>
          <p14:tracePt t="23889" x="7300913" y="3833813"/>
          <p14:tracePt t="23902" x="7300913" y="3829050"/>
          <p14:tracePt t="23909" x="7296150" y="3829050"/>
          <p14:tracePt t="23915" x="7296150" y="3824288"/>
          <p14:tracePt t="24369" x="7296150" y="3829050"/>
          <p14:tracePt t="24380" x="7296150" y="3833813"/>
          <p14:tracePt t="24389" x="7291388" y="3838575"/>
          <p14:tracePt t="24400" x="7291388" y="3843338"/>
          <p14:tracePt t="24764" x="7291388" y="3848100"/>
          <p14:tracePt t="24767" x="7291388" y="3852863"/>
          <p14:tracePt t="24775" x="7286625" y="3867150"/>
          <p14:tracePt t="24785" x="7286625" y="3881438"/>
          <p14:tracePt t="24795" x="7286625" y="3886200"/>
          <p14:tracePt t="24805" x="7286625" y="3890963"/>
          <p14:tracePt t="24815" x="7286625" y="3895725"/>
          <p14:tracePt t="25468" x="7291388" y="3895725"/>
          <p14:tracePt t="25474" x="7296150" y="3895725"/>
          <p14:tracePt t="25488" x="7300913" y="3895725"/>
          <p14:tracePt t="25541" x="7300913" y="3900488"/>
          <p14:tracePt t="25547" x="7305675" y="3900488"/>
          <p14:tracePt t="25557" x="7310438" y="3900488"/>
          <p14:tracePt t="25565" x="7315200" y="3900488"/>
          <p14:tracePt t="25586" x="7319963" y="3900488"/>
          <p14:tracePt t="25597" x="7324725" y="3905250"/>
          <p14:tracePt t="25622" x="7329488" y="3905250"/>
          <p14:tracePt t="25790" x="7329488" y="3910013"/>
          <p14:tracePt t="25945" x="7334250" y="3910013"/>
          <p14:tracePt t="25951" x="7334250" y="3914775"/>
          <p14:tracePt t="25955" x="7339013" y="3914775"/>
          <p14:tracePt t="25965" x="7343775" y="3919538"/>
          <p14:tracePt t="25975" x="7348538" y="3924300"/>
          <p14:tracePt t="25995" x="7353300" y="3929063"/>
          <p14:tracePt t="26005" x="7362825" y="3933825"/>
          <p14:tracePt t="26015" x="7377113" y="3938588"/>
          <p14:tracePt t="26025" x="7391400" y="3948113"/>
          <p14:tracePt t="26035" x="7405688" y="3952875"/>
          <p14:tracePt t="26045" x="7424738" y="3957638"/>
          <p14:tracePt t="26055" x="7443788" y="3962400"/>
          <p14:tracePt t="26065" x="7462838" y="3967163"/>
          <p14:tracePt t="26067" x="7467600" y="3967163"/>
          <p14:tracePt t="26075" x="7486650" y="3971925"/>
          <p14:tracePt t="26085" x="7510463" y="3976688"/>
          <p14:tracePt t="26095" x="7543800" y="3981450"/>
          <p14:tracePt t="26105" x="7567613" y="3981450"/>
          <p14:tracePt t="26115" x="7596188" y="3981450"/>
          <p14:tracePt t="26126" x="7624763" y="3986213"/>
          <p14:tracePt t="26135" x="7648575" y="3986213"/>
          <p14:tracePt t="26145" x="7662863" y="3986213"/>
          <p14:tracePt t="26155" x="7672388" y="3986213"/>
          <p14:tracePt t="26165" x="7681913" y="3986213"/>
          <p14:tracePt t="26175" x="7691438" y="3986213"/>
          <p14:tracePt t="26185" x="7700963" y="3986213"/>
          <p14:tracePt t="26195" x="7705725" y="3986213"/>
          <p14:tracePt t="26205" x="7715250" y="3986213"/>
          <p14:tracePt t="26215" x="7720013" y="3981450"/>
          <p14:tracePt t="26225" x="7729538" y="3981450"/>
          <p14:tracePt t="26235" x="7743825" y="3976688"/>
          <p14:tracePt t="26245" x="7753350" y="3967163"/>
          <p14:tracePt t="26255" x="7762875" y="3967163"/>
          <p14:tracePt t="26265" x="7777163" y="3957638"/>
          <p14:tracePt t="26275" x="7791450" y="3957638"/>
          <p14:tracePt t="26285" x="7805738" y="3952875"/>
          <p14:tracePt t="26295" x="7820025" y="3948113"/>
          <p14:tracePt t="26305" x="7834313" y="3943350"/>
          <p14:tracePt t="26315" x="7853363" y="3938588"/>
          <p14:tracePt t="26325" x="7872413" y="3938588"/>
          <p14:tracePt t="26335" x="7881938" y="3933825"/>
          <p14:tracePt t="26345" x="7891463" y="3929063"/>
          <p14:tracePt t="26407" x="7896225" y="3929063"/>
          <p14:tracePt t="26426" x="7900988" y="3929063"/>
          <p14:tracePt t="26430" x="7905750" y="3929063"/>
          <p14:tracePt t="26436" x="7910513" y="3929063"/>
          <p14:tracePt t="26445" x="7920038" y="3929063"/>
          <p14:tracePt t="26455" x="7934325" y="3929063"/>
          <p14:tracePt t="26465" x="7948613" y="3929063"/>
          <p14:tracePt t="26475" x="7962900" y="3929063"/>
          <p14:tracePt t="26485" x="7991475" y="3929063"/>
          <p14:tracePt t="26495" x="8005763" y="3929063"/>
          <p14:tracePt t="26505" x="8020050" y="3929063"/>
          <p14:tracePt t="26515" x="8034338" y="3929063"/>
          <p14:tracePt t="26525" x="8043863" y="3929063"/>
          <p14:tracePt t="26535" x="8048625" y="3929063"/>
          <p14:tracePt t="26545" x="8058150" y="3929063"/>
          <p14:tracePt t="26706" x="8053388" y="3929063"/>
          <p14:tracePt t="26724" x="8048625" y="3929063"/>
          <p14:tracePt t="26736" x="8043863" y="3929063"/>
          <p14:tracePt t="26744" x="8039100" y="3929063"/>
          <p14:tracePt t="26752" x="8039100" y="3933825"/>
          <p14:tracePt t="26755" x="8034338" y="3933825"/>
          <p14:tracePt t="26765" x="8029575" y="3933825"/>
          <p14:tracePt t="26775" x="8024813" y="3933825"/>
          <p14:tracePt t="26855" x="8020050" y="3933825"/>
          <p14:tracePt t="26994" x="8015288" y="3933825"/>
          <p14:tracePt t="26998" x="8010525" y="3933825"/>
          <p14:tracePt t="27005" x="8001000" y="3933825"/>
          <p14:tracePt t="27015" x="7986713" y="3938588"/>
          <p14:tracePt t="27025" x="7967663" y="3938588"/>
          <p14:tracePt t="27035" x="7943850" y="3938588"/>
          <p14:tracePt t="27045" x="7920038" y="3943350"/>
          <p14:tracePt t="27055" x="7905750" y="3948113"/>
          <p14:tracePt t="27065" x="7891463" y="3948113"/>
          <p14:tracePt t="27075" x="7886700" y="3948113"/>
          <p14:tracePt t="27131" x="7881938" y="3948113"/>
          <p14:tracePt t="27135" x="7877175" y="3948113"/>
          <p14:tracePt t="27141" x="7872413" y="3948113"/>
          <p14:tracePt t="27145" x="7867650" y="3948113"/>
          <p14:tracePt t="27155" x="7853363" y="3948113"/>
          <p14:tracePt t="27165" x="7848600" y="3948113"/>
          <p14:tracePt t="27175" x="7839075" y="3948113"/>
          <p14:tracePt t="27185" x="7829550" y="3948113"/>
          <p14:tracePt t="27195" x="7824788" y="3952875"/>
          <p14:tracePt t="27205" x="7815263" y="3952875"/>
          <p14:tracePt t="27215" x="7810500" y="3952875"/>
          <p14:tracePt t="27525" x="7815263" y="3952875"/>
          <p14:tracePt t="27530" x="7820025" y="3952875"/>
          <p14:tracePt t="27539" x="7824788" y="3952875"/>
          <p14:tracePt t="27546" x="7829550" y="3952875"/>
          <p14:tracePt t="27555" x="7843838" y="3957638"/>
          <p14:tracePt t="27565" x="7858125" y="3957638"/>
          <p14:tracePt t="27567" x="7862888" y="3957638"/>
          <p14:tracePt t="27575" x="7881938" y="3962400"/>
          <p14:tracePt t="27585" x="7905750" y="3962400"/>
          <p14:tracePt t="27595" x="7929563" y="3967163"/>
          <p14:tracePt t="27605" x="7967663" y="3971925"/>
          <p14:tracePt t="27615" x="8001000" y="3971925"/>
          <p14:tracePt t="27625" x="8034338" y="3971925"/>
          <p14:tracePt t="27635" x="8072438" y="3971925"/>
          <p14:tracePt t="27645" x="8110538" y="3976688"/>
          <p14:tracePt t="27655" x="8143875" y="3976688"/>
          <p14:tracePt t="27665" x="8172450" y="3976688"/>
          <p14:tracePt t="27675" x="8196263" y="3976688"/>
          <p14:tracePt t="27686" x="8215313" y="3976688"/>
          <p14:tracePt t="27695" x="8229600" y="3976688"/>
          <p14:tracePt t="27705" x="8243888" y="3976688"/>
          <p14:tracePt t="27715" x="8262938" y="3976688"/>
          <p14:tracePt t="27725" x="8286750" y="3976688"/>
          <p14:tracePt t="27735" x="8320088" y="3971925"/>
          <p14:tracePt t="27745" x="8367713" y="3967163"/>
          <p14:tracePt t="27755" x="8429625" y="3962400"/>
          <p14:tracePt t="27765" x="8496300" y="3948113"/>
          <p14:tracePt t="27775" x="8553450" y="3938588"/>
          <p14:tracePt t="27785" x="8615363" y="3933825"/>
          <p14:tracePt t="27796" x="8667750" y="3924300"/>
          <p14:tracePt t="27805" x="8710613" y="3919538"/>
          <p14:tracePt t="27815" x="8748713" y="3914775"/>
          <p14:tracePt t="27826" x="8801100" y="3905250"/>
          <p14:tracePt t="27835" x="8853488" y="3900488"/>
          <p14:tracePt t="27845" x="8915400" y="3890963"/>
          <p14:tracePt t="27855" x="8963025" y="3881438"/>
          <p14:tracePt t="27865" x="8996363" y="3881438"/>
          <p14:tracePt t="27875" x="9024938" y="3871913"/>
          <p14:tracePt t="27885" x="9053513" y="3871913"/>
          <p14:tracePt t="27895" x="9091613" y="3867150"/>
          <p14:tracePt t="27905" x="9129713" y="3862388"/>
          <p14:tracePt t="27915" x="9158288" y="3862388"/>
          <p14:tracePt t="27925" x="9177338" y="3857625"/>
          <p14:tracePt t="27936" x="9191625" y="3857625"/>
          <p14:tracePt t="27945" x="9205913" y="3857625"/>
          <p14:tracePt t="27955" x="9215438" y="3857625"/>
          <p14:tracePt t="27966" x="9220200" y="3862388"/>
          <p14:tracePt t="27975" x="9224963" y="3862388"/>
          <p14:tracePt t="29157" x="9220200" y="3867150"/>
          <p14:tracePt t="29165" x="9215438" y="3867150"/>
          <p14:tracePt t="29175" x="9196388" y="3876675"/>
          <p14:tracePt t="29186" x="9186863" y="3881438"/>
          <p14:tracePt t="29195" x="9186863" y="3886200"/>
          <p14:tracePt t="29205" x="9182100" y="3886200"/>
          <p14:tracePt t="29234" x="9182100" y="3890963"/>
          <p14:tracePt t="33782" x="9182100" y="3886200"/>
          <p14:tracePt t="33788" x="9186863" y="3881438"/>
          <p14:tracePt t="33796" x="9196388" y="3871913"/>
          <p14:tracePt t="33805" x="9210675" y="3867150"/>
          <p14:tracePt t="33816" x="9210675" y="3862388"/>
          <p14:tracePt t="33892" x="9215438" y="3862388"/>
          <p14:tracePt t="33898" x="9215438" y="3857625"/>
          <p14:tracePt t="33900" x="9220200" y="3857625"/>
          <p14:tracePt t="33905" x="9224963" y="3852863"/>
          <p14:tracePt t="33916" x="9248775" y="3838575"/>
          <p14:tracePt t="33926" x="9282113" y="3819525"/>
          <p14:tracePt t="33936" x="9301163" y="3805238"/>
          <p14:tracePt t="33946" x="9315450" y="3790950"/>
          <p14:tracePt t="33956" x="9320213" y="3786188"/>
          <p14:tracePt t="33966" x="9324975" y="3781425"/>
          <p14:tracePt t="34010" x="9324975" y="3776663"/>
          <p14:tracePt t="34014" x="9324975" y="3771900"/>
          <p14:tracePt t="34016" x="9320213" y="3767138"/>
          <p14:tracePt t="34026" x="9305925" y="3729038"/>
          <p14:tracePt t="34035" x="9277350" y="3681413"/>
          <p14:tracePt t="34046" x="9220200" y="3652838"/>
          <p14:tracePt t="34056" x="9148763" y="3662363"/>
          <p14:tracePt t="34066" x="9096375" y="3695700"/>
          <p14:tracePt t="34068" x="9082088" y="3700463"/>
          <p14:tracePt t="34076" x="9039225" y="3719513"/>
          <p14:tracePt t="34086" x="9039225" y="3724275"/>
          <p14:tracePt t="34845" x="9034463" y="3724275"/>
          <p14:tracePt t="34847" x="8996363" y="3719513"/>
          <p14:tracePt t="34848" x="8991600" y="3719513"/>
          <p14:tracePt t="34857" x="8982075" y="3709988"/>
          <p14:tracePt t="34866" x="8963025" y="3700463"/>
          <p14:tracePt t="34876" x="8934450" y="3700463"/>
          <p14:tracePt t="34886" x="8915400" y="3700463"/>
          <p14:tracePt t="34896" x="8896350" y="3700463"/>
          <p14:tracePt t="34906" x="8882063" y="3700463"/>
          <p14:tracePt t="34916" x="8863013" y="3690938"/>
          <p14:tracePt t="34926" x="8839200" y="3671888"/>
          <p14:tracePt t="34936" x="8801100" y="3638550"/>
          <p14:tracePt t="34946" x="8758238" y="3600450"/>
          <p14:tracePt t="34956" x="8701088" y="3543300"/>
          <p14:tracePt t="34966" x="8653463" y="3481388"/>
          <p14:tracePt t="34976" x="8620125" y="3433763"/>
          <p14:tracePt t="34986" x="8610600" y="3409950"/>
          <p14:tracePt t="34996" x="8605838" y="3390900"/>
          <p14:tracePt t="35006" x="8601075" y="3367088"/>
          <p14:tracePt t="35016" x="8586788" y="3324225"/>
          <p14:tracePt t="35026" x="8582025" y="3295650"/>
          <p14:tracePt t="35036" x="8582025" y="3271838"/>
          <p14:tracePt t="35046" x="8577263" y="3243263"/>
          <p14:tracePt t="35056" x="8562975" y="3214688"/>
          <p14:tracePt t="35066" x="8553450" y="3190875"/>
          <p14:tracePt t="35068" x="8548688" y="3181350"/>
          <p14:tracePt t="35076" x="8534400" y="3157538"/>
          <p14:tracePt t="35086" x="8524875" y="3133725"/>
          <p14:tracePt t="35096" x="8510588" y="3109913"/>
          <p14:tracePt t="35106" x="8501063" y="3086100"/>
          <p14:tracePt t="35116" x="8491538" y="3071813"/>
          <p14:tracePt t="35126" x="8482013" y="3052763"/>
          <p14:tracePt t="35136" x="8472488" y="3028950"/>
          <p14:tracePt t="35146" x="8458200" y="3005138"/>
          <p14:tracePt t="35156" x="8443913" y="2986088"/>
          <p14:tracePt t="35166" x="8424863" y="2967038"/>
          <p14:tracePt t="35176" x="8405813" y="2947988"/>
          <p14:tracePt t="35186" x="8382000" y="2933700"/>
          <p14:tracePt t="35196" x="8353425" y="2914650"/>
          <p14:tracePt t="35206" x="8315325" y="2900363"/>
          <p14:tracePt t="35216" x="8267700" y="2890838"/>
          <p14:tracePt t="35226" x="8229600" y="2886075"/>
          <p14:tracePt t="35236" x="8186738" y="2886075"/>
          <p14:tracePt t="35246" x="8143875" y="2886075"/>
          <p14:tracePt t="35256" x="8091488" y="2890838"/>
          <p14:tracePt t="35266" x="8039100" y="2900363"/>
          <p14:tracePt t="35276" x="8001000" y="2909888"/>
          <p14:tracePt t="35286" x="7972425" y="2919413"/>
          <p14:tracePt t="35296" x="7948613" y="2928938"/>
          <p14:tracePt t="35306" x="7934325" y="2938463"/>
          <p14:tracePt t="35316" x="7924800" y="2947988"/>
          <p14:tracePt t="35326" x="7915275" y="2952750"/>
          <p14:tracePt t="35391" x="7915275" y="2957513"/>
          <p14:tracePt t="35396" x="7915275" y="2962275"/>
          <p14:tracePt t="35399" x="7915275" y="2967038"/>
          <p14:tracePt t="35406" x="7920038" y="2986088"/>
          <p14:tracePt t="35416" x="7939088" y="3028950"/>
          <p14:tracePt t="35426" x="7958138" y="3067050"/>
          <p14:tracePt t="35436" x="7981950" y="3114675"/>
          <p14:tracePt t="35446" x="8005763" y="3148013"/>
          <p14:tracePt t="35456" x="8024813" y="3167063"/>
          <p14:tracePt t="35466" x="8034338" y="3176588"/>
          <p14:tracePt t="35476" x="8043863" y="3176588"/>
          <p14:tracePt t="35486" x="8053388" y="3181350"/>
          <p14:tracePt t="35496" x="8067675" y="3195638"/>
          <p14:tracePt t="35506" x="8096250" y="3214688"/>
          <p14:tracePt t="35516" x="8139113" y="3252788"/>
          <p14:tracePt t="35526" x="8201025" y="3305175"/>
          <p14:tracePt t="35536" x="8267700" y="3357563"/>
          <p14:tracePt t="35546" x="8329613" y="3390900"/>
          <p14:tracePt t="35556" x="8367713" y="3405188"/>
          <p14:tracePt t="35566" x="8382000" y="3409950"/>
          <p14:tracePt t="35576" x="8386763" y="3409950"/>
          <p14:tracePt t="35703" x="8382000" y="3409950"/>
          <p14:tracePt t="35710" x="8377238" y="3409950"/>
          <p14:tracePt t="35714" x="8372475" y="3409950"/>
          <p14:tracePt t="35717" x="8367713" y="3409950"/>
          <p14:tracePt t="35726" x="8362950" y="3409950"/>
          <p14:tracePt t="35736" x="8353425" y="3409950"/>
          <p14:tracePt t="36525" x="8353425" y="3414713"/>
          <p14:tracePt t="36527" x="8358188" y="3419475"/>
          <p14:tracePt t="36529" x="8362950" y="3419475"/>
          <p14:tracePt t="36536" x="8372475" y="3433763"/>
          <p14:tracePt t="36547" x="8391525" y="3448050"/>
          <p14:tracePt t="36556" x="8405813" y="3457575"/>
          <p14:tracePt t="36566" x="8424863" y="3467100"/>
          <p14:tracePt t="36568" x="8429625" y="3471863"/>
          <p14:tracePt t="36576" x="8448675" y="3481388"/>
          <p14:tracePt t="36586" x="8491538" y="3495675"/>
          <p14:tracePt t="36596" x="8553450" y="3505200"/>
          <p14:tracePt t="36606" x="8634413" y="3519488"/>
          <p14:tracePt t="36616" x="8715375" y="3524250"/>
          <p14:tracePt t="36626" x="8801100" y="3533775"/>
          <p14:tracePt t="36636" x="8872538" y="3533775"/>
          <p14:tracePt t="36646" x="8939213" y="3538538"/>
          <p14:tracePt t="36656" x="9010650" y="3538538"/>
          <p14:tracePt t="36666" x="9086850" y="3538538"/>
          <p14:tracePt t="36676" x="9163050" y="3543300"/>
          <p14:tracePt t="36686" x="9244013" y="3548063"/>
          <p14:tracePt t="36696" x="9320213" y="3552825"/>
          <p14:tracePt t="36706" x="9382125" y="3552825"/>
          <p14:tracePt t="36716" x="9429750" y="3557588"/>
          <p14:tracePt t="36726" x="9448800" y="3557588"/>
          <p14:tracePt t="36736" x="9458325" y="3557588"/>
          <p14:tracePt t="36756" x="9463088" y="3557588"/>
          <p14:tracePt t="36879" x="9458325" y="3552825"/>
          <p14:tracePt t="36891" x="9458325" y="3548063"/>
          <p14:tracePt t="36899" x="9453563" y="3548063"/>
          <p14:tracePt t="36915" x="9453563" y="3543300"/>
          <p14:tracePt t="36924" x="9448800" y="3538538"/>
          <p14:tracePt t="36951" x="9444038" y="3538538"/>
          <p14:tracePt t="37013" x="9444038" y="3533775"/>
          <p14:tracePt t="54748" x="9439275" y="3533775"/>
          <p14:tracePt t="54750" x="9429750" y="3533775"/>
          <p14:tracePt t="54758" x="9391650" y="3533775"/>
          <p14:tracePt t="54768" x="9296400" y="3552825"/>
          <p14:tracePt t="54778" x="9158288" y="3614738"/>
          <p14:tracePt t="54788" x="9015413" y="3676650"/>
          <p14:tracePt t="54798" x="8915400" y="3714750"/>
          <p14:tracePt t="54808" x="8853488" y="3752850"/>
          <p14:tracePt t="54818" x="8782050" y="3800475"/>
          <p14:tracePt t="54828" x="8648700" y="3876675"/>
          <p14:tracePt t="54838" x="8420100" y="3976688"/>
          <p14:tracePt t="54849" x="8162925" y="4062413"/>
          <p14:tracePt t="54859" x="8029575" y="4081463"/>
          <p14:tracePt t="54868" x="7910513" y="4086225"/>
          <p14:tracePt t="54879" x="7786688" y="4086225"/>
          <p14:tracePt t="54888" x="7653338" y="4076700"/>
          <p14:tracePt t="54898" x="7415213" y="4048125"/>
          <p14:tracePt t="54908" x="7134225" y="4014788"/>
          <p14:tracePt t="54919" x="6796088" y="3995738"/>
          <p14:tracePt t="54929" x="6400800" y="3981450"/>
          <p14:tracePt t="54938" x="6000750" y="3986213"/>
          <p14:tracePt t="54948" x="5510213" y="4019550"/>
          <p14:tracePt t="54958" x="4986338" y="4067175"/>
          <p14:tracePt t="54968" x="4471988" y="4114800"/>
          <p14:tracePt t="54978" x="4010025" y="4162425"/>
          <p14:tracePt t="54988" x="3633788" y="4214813"/>
          <p14:tracePt t="54998" x="3362325" y="4267200"/>
          <p14:tracePt t="55008" x="3190875" y="4310063"/>
          <p14:tracePt t="55018" x="3081338" y="4338638"/>
          <p14:tracePt t="55028" x="3014663" y="4367213"/>
          <p14:tracePt t="55038" x="2971800" y="4386263"/>
          <p14:tracePt t="55048" x="2943225" y="4410075"/>
          <p14:tracePt t="55058" x="2905125" y="4438650"/>
          <p14:tracePt t="55068" x="2833688" y="4486275"/>
          <p14:tracePt t="55070" x="2814638" y="4505325"/>
          <p14:tracePt t="55078" x="2757488" y="4543425"/>
          <p14:tracePt t="55088" x="2676525" y="4614863"/>
          <p14:tracePt t="55098" x="2600325" y="4681538"/>
          <p14:tracePt t="55108" x="2538413" y="4733925"/>
          <p14:tracePt t="55118" x="2528888" y="4743450"/>
          <p14:tracePt t="55128" x="2533650" y="4743450"/>
          <p14:tracePt t="55333" x="2509838" y="4657725"/>
          <p14:tracePt t="55338" x="2505075" y="4667250"/>
          <p14:tracePt t="55348" x="2495550" y="4700588"/>
          <p14:tracePt t="55358" x="2481263" y="4691063"/>
          <p14:tracePt t="55368" x="2314575" y="4681538"/>
          <p14:tracePt t="55378" x="2014538" y="4762500"/>
          <p14:tracePt t="55388" x="1704975" y="4886325"/>
          <p14:tracePt t="55398" x="1471613" y="5010150"/>
          <p14:tracePt t="55408" x="1304925" y="5100638"/>
          <p14:tracePt t="55418" x="1214438" y="5157788"/>
          <p14:tracePt t="55428" x="1181100" y="5176838"/>
          <p14:tracePt t="55438" x="1181100" y="5181600"/>
          <p14:tracePt t="55448" x="1204913" y="5186363"/>
          <p14:tracePt t="55458" x="1233488" y="5195888"/>
          <p14:tracePt t="55468" x="1257300" y="5238750"/>
          <p14:tracePt t="55478" x="1233488" y="5305425"/>
          <p14:tracePt t="55488" x="1228725" y="5386388"/>
          <p14:tracePt t="55498" x="1219200" y="5476875"/>
          <p14:tracePt t="55508" x="1219200" y="5567363"/>
          <p14:tracePt t="55518" x="1219200" y="5648325"/>
          <p14:tracePt t="55528" x="1214438" y="5715000"/>
          <p14:tracePt t="55538" x="1209675" y="5757863"/>
          <p14:tracePt t="55548" x="1209675" y="5781675"/>
          <p14:tracePt t="55757" x="0" y="0"/>
        </p14:tracePtLst>
      </p14:laserTrace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Quaternion to Cartesian Co-ordination Conversions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A77BE24-D1E8-4727-B678-765AEC51F4ED}"/>
              </a:ext>
            </a:extLst>
          </p:cNvPr>
          <p:cNvGrpSpPr/>
          <p:nvPr/>
        </p:nvGrpSpPr>
        <p:grpSpPr>
          <a:xfrm>
            <a:off x="1454102" y="1677952"/>
            <a:ext cx="3029883" cy="334041"/>
            <a:chOff x="1454102" y="1677952"/>
            <a:chExt cx="3029883" cy="33404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6D10043-F2CB-46C6-8E15-A94DF44073E4}"/>
              </a:ext>
            </a:extLst>
          </p:cNvPr>
          <p:cNvGrpSpPr/>
          <p:nvPr/>
        </p:nvGrpSpPr>
        <p:grpSpPr>
          <a:xfrm>
            <a:off x="4358754" y="1667837"/>
            <a:ext cx="3029883" cy="334041"/>
            <a:chOff x="1454102" y="1677952"/>
            <a:chExt cx="3029883" cy="33404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ACBA090-40AF-4228-B9EF-B15FECA39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D561817-44D7-4A9D-85D7-BC09B85851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6B3723C-B6E6-474E-938A-77D6244521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6EC7770-1920-473A-AE60-12706168DE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8914994" y="1134065"/>
            <a:ext cx="317440" cy="13768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754FD7A-6E5E-438C-9EA3-71B4CBB6E2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7741704" y="1182955"/>
            <a:ext cx="317440" cy="128024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9D39F607-3EDA-4F8B-BB91-6A3FBC92627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297138" y="2526633"/>
            <a:ext cx="7995473" cy="391627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EC7CD9A-FCFB-434C-95B3-BD42FD879D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5859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052"/>
    </mc:Choice>
    <mc:Fallback>
      <p:transition spd="slow" advTm="35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Quaternion to Cartesian Co-ordination Conversions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A77BE24-D1E8-4727-B678-765AEC51F4ED}"/>
              </a:ext>
            </a:extLst>
          </p:cNvPr>
          <p:cNvGrpSpPr/>
          <p:nvPr/>
        </p:nvGrpSpPr>
        <p:grpSpPr>
          <a:xfrm>
            <a:off x="1454102" y="1677952"/>
            <a:ext cx="3029883" cy="334041"/>
            <a:chOff x="1454102" y="1677952"/>
            <a:chExt cx="3029883" cy="33404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6D10043-F2CB-46C6-8E15-A94DF44073E4}"/>
              </a:ext>
            </a:extLst>
          </p:cNvPr>
          <p:cNvGrpSpPr/>
          <p:nvPr/>
        </p:nvGrpSpPr>
        <p:grpSpPr>
          <a:xfrm>
            <a:off x="4358754" y="1667837"/>
            <a:ext cx="3029883" cy="334041"/>
            <a:chOff x="1454102" y="1677952"/>
            <a:chExt cx="3029883" cy="33404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ACBA090-40AF-4228-B9EF-B15FECA39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D561817-44D7-4A9D-85D7-BC09B85851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6B3723C-B6E6-474E-938A-77D6244521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6EC7770-1920-473A-AE60-12706168DEB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8914994" y="1134065"/>
            <a:ext cx="317440" cy="13768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754FD7A-6E5E-438C-9EA3-71B4CBB6E2A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7741704" y="1182955"/>
            <a:ext cx="317440" cy="1280246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5C124947-EADA-434F-AEB9-8101F543D77D}"/>
              </a:ext>
            </a:extLst>
          </p:cNvPr>
          <p:cNvSpPr txBox="1"/>
          <p:nvPr/>
        </p:nvSpPr>
        <p:spPr>
          <a:xfrm>
            <a:off x="8680688" y="3096264"/>
            <a:ext cx="2779792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*Figure From:</a:t>
            </a:r>
          </a:p>
          <a:p>
            <a:r>
              <a:rPr lang="en-GB" dirty="0"/>
              <a:t>Coarse-grained simulation of DNA using LAMMPS: An implementation of the </a:t>
            </a:r>
            <a:r>
              <a:rPr lang="en-GB" dirty="0" err="1"/>
              <a:t>oxDNA</a:t>
            </a:r>
            <a:r>
              <a:rPr lang="en-GB" dirty="0"/>
              <a:t> model and its applications. Eur. Phys. J. E, 41(5), 2018.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5085165-3F5C-41A3-A960-274FBF65605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7975" y="2049475"/>
            <a:ext cx="6646457" cy="465845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6130D35F-0824-487B-8617-E5D0290A7089}"/>
              </a:ext>
            </a:extLst>
          </p:cNvPr>
          <p:cNvSpPr txBox="1"/>
          <p:nvPr/>
        </p:nvSpPr>
        <p:spPr>
          <a:xfrm>
            <a:off x="7914369" y="2044921"/>
            <a:ext cx="2648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latin typeface="Alegreya Sans" panose="00000500000000000000" pitchFamily="2" charset="0"/>
              </a:rPr>
              <a:t>*</a:t>
            </a:r>
            <a:endParaRPr lang="en-GB" dirty="0"/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7D71ABED-5946-4384-942A-55FE185C279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87838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110"/>
    </mc:Choice>
    <mc:Fallback>
      <p:transition spd="slow" advTm="361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25" grpId="0"/>
      <p:bldP spid="26" grpId="0"/>
    </p:bldLst>
  </p:timing>
  <p:extLst>
    <p:ext uri="{3A86A75C-4F4B-4683-9AE1-C65F6400EC91}">
      <p14:laserTraceLst xmlns:p14="http://schemas.microsoft.com/office/powerpoint/2010/main">
        <p14:tracePtLst>
          <p14:tracePt t="12789" x="514350" y="5619750"/>
          <p14:tracePt t="13170" x="519113" y="5619750"/>
          <p14:tracePt t="13174" x="523875" y="5619750"/>
          <p14:tracePt t="13176" x="528638" y="5619750"/>
          <p14:tracePt t="13182" x="538163" y="5619750"/>
          <p14:tracePt t="13358" x="538163" y="5614988"/>
          <p14:tracePt t="13367" x="538163" y="5610225"/>
          <p14:tracePt t="13372" x="533400" y="5610225"/>
          <p14:tracePt t="13375" x="533400" y="5605463"/>
          <p14:tracePt t="13383" x="523875" y="5600700"/>
          <p14:tracePt t="13392" x="509588" y="5586413"/>
          <p14:tracePt t="13402" x="504825" y="5586413"/>
          <p14:tracePt t="13547" x="504825" y="5581650"/>
          <p14:tracePt t="13556" x="509588" y="5572125"/>
          <p14:tracePt t="13562" x="519113" y="5562600"/>
          <p14:tracePt t="13573" x="552450" y="5529263"/>
          <p14:tracePt t="13582" x="585788" y="5491163"/>
          <p14:tracePt t="13592" x="628650" y="5462588"/>
          <p14:tracePt t="13603" x="671513" y="5429250"/>
          <p14:tracePt t="13612" x="723900" y="5400675"/>
          <p14:tracePt t="13622" x="776288" y="5372100"/>
          <p14:tracePt t="13633" x="819150" y="5357813"/>
          <p14:tracePt t="13642" x="847725" y="5343525"/>
          <p14:tracePt t="13652" x="871538" y="5338763"/>
          <p14:tracePt t="13663" x="890588" y="5329238"/>
          <p14:tracePt t="13672" x="909638" y="5314950"/>
          <p14:tracePt t="13683" x="919163" y="5305425"/>
          <p14:tracePt t="13692" x="933450" y="5295900"/>
          <p14:tracePt t="13702" x="947738" y="5281613"/>
          <p14:tracePt t="13713" x="966788" y="5267325"/>
          <p14:tracePt t="13722" x="981075" y="5248275"/>
          <p14:tracePt t="13732" x="1000125" y="5233988"/>
          <p14:tracePt t="13742" x="1009650" y="5229225"/>
          <p14:tracePt t="13822" x="1009650" y="5224463"/>
          <p14:tracePt t="13826" x="1014413" y="5224463"/>
          <p14:tracePt t="13834" x="1014413" y="5219700"/>
          <p14:tracePt t="13842" x="1019175" y="5219700"/>
          <p14:tracePt t="13852" x="1028700" y="5214938"/>
          <p14:tracePt t="13862" x="1033463" y="5210175"/>
          <p14:tracePt t="13872" x="1042988" y="5200650"/>
          <p14:tracePt t="13882" x="1052513" y="5200650"/>
          <p14:tracePt t="13892" x="1071563" y="5191125"/>
          <p14:tracePt t="13902" x="1095375" y="5186363"/>
          <p14:tracePt t="13912" x="1143000" y="5172075"/>
          <p14:tracePt t="13922" x="1204913" y="5148263"/>
          <p14:tracePt t="13932" x="1300163" y="5124450"/>
          <p14:tracePt t="13942" x="1414463" y="5095875"/>
          <p14:tracePt t="13952" x="1543050" y="5062538"/>
          <p14:tracePt t="13962" x="1690688" y="5024438"/>
          <p14:tracePt t="13972" x="1852613" y="4991100"/>
          <p14:tracePt t="13982" x="2033588" y="4957763"/>
          <p14:tracePt t="13993" x="2209800" y="4929188"/>
          <p14:tracePt t="14003" x="2352675" y="4905375"/>
          <p14:tracePt t="14012" x="2462213" y="4881563"/>
          <p14:tracePt t="14023" x="2528888" y="4857750"/>
          <p14:tracePt t="14032" x="2562225" y="4848225"/>
          <p14:tracePt t="14042" x="2581275" y="4843463"/>
          <p14:tracePt t="14052" x="2600325" y="4833938"/>
          <p14:tracePt t="14063" x="2619375" y="4824413"/>
          <p14:tracePt t="14065" x="2624138" y="4824413"/>
          <p14:tracePt t="14072" x="2643188" y="4810125"/>
          <p14:tracePt t="14083" x="2662238" y="4795838"/>
          <p14:tracePt t="14092" x="2695575" y="4772025"/>
          <p14:tracePt t="14103" x="2733675" y="4743450"/>
          <p14:tracePt t="14112" x="2771775" y="4719638"/>
          <p14:tracePt t="14122" x="2814638" y="4695825"/>
          <p14:tracePt t="14133" x="2847975" y="4667250"/>
          <p14:tracePt t="14142" x="2871788" y="4648200"/>
          <p14:tracePt t="14152" x="2881313" y="4638675"/>
          <p14:tracePt t="14162" x="2886075" y="4624388"/>
          <p14:tracePt t="14172" x="2895600" y="4614863"/>
          <p14:tracePt t="14182" x="2909888" y="4605338"/>
          <p14:tracePt t="14193" x="2924175" y="4591050"/>
          <p14:tracePt t="14202" x="2938463" y="4572000"/>
          <p14:tracePt t="14212" x="2957513" y="4548188"/>
          <p14:tracePt t="14222" x="2981325" y="4524375"/>
          <p14:tracePt t="14233" x="2995613" y="4491038"/>
          <p14:tracePt t="14243" x="3009900" y="4467225"/>
          <p14:tracePt t="14252" x="3024188" y="4438650"/>
          <p14:tracePt t="14262" x="3043238" y="4414838"/>
          <p14:tracePt t="14272" x="3062288" y="4386263"/>
          <p14:tracePt t="14282" x="3095625" y="4357688"/>
          <p14:tracePt t="14293" x="3124200" y="4319588"/>
          <p14:tracePt t="14302" x="3157538" y="4281488"/>
          <p14:tracePt t="14312" x="3186113" y="4238625"/>
          <p14:tracePt t="14323" x="3209925" y="4205288"/>
          <p14:tracePt t="14332" x="3233738" y="4167188"/>
          <p14:tracePt t="14342" x="3248025" y="4138613"/>
          <p14:tracePt t="14352" x="3257550" y="4110038"/>
          <p14:tracePt t="14362" x="3267075" y="4090988"/>
          <p14:tracePt t="14372" x="3276600" y="4071938"/>
          <p14:tracePt t="14383" x="3286125" y="4052888"/>
          <p14:tracePt t="14392" x="3290888" y="4038600"/>
          <p14:tracePt t="14403" x="3300413" y="4024313"/>
          <p14:tracePt t="14412" x="3300413" y="4010025"/>
          <p14:tracePt t="14422" x="3300413" y="3995738"/>
          <p14:tracePt t="14433" x="3305175" y="3981450"/>
          <p14:tracePt t="14442" x="3309938" y="3971925"/>
          <p14:tracePt t="14452" x="3314700" y="3957638"/>
          <p14:tracePt t="14463" x="3314700" y="3938588"/>
          <p14:tracePt t="14472" x="3319463" y="3919538"/>
          <p14:tracePt t="14482" x="3324225" y="3905250"/>
          <p14:tracePt t="14492" x="3324225" y="3890963"/>
          <p14:tracePt t="14502" x="3328988" y="3881438"/>
          <p14:tracePt t="14617" x="3324225" y="3881438"/>
          <p14:tracePt t="14619" x="3324225" y="3876675"/>
          <p14:tracePt t="14622" x="3319463" y="3876675"/>
          <p14:tracePt t="14636" x="3314700" y="3876675"/>
          <p14:tracePt t="14646" x="3309938" y="3876675"/>
          <p14:tracePt t="14655" x="3309938" y="3871913"/>
          <p14:tracePt t="14662" x="3305175" y="3871913"/>
          <p14:tracePt t="14674" x="3300413" y="3871913"/>
          <p14:tracePt t="14685" x="3295650" y="3871913"/>
          <p14:tracePt t="14695" x="3290888" y="3871913"/>
          <p14:tracePt t="14702" x="3286125" y="3867150"/>
          <p14:tracePt t="14713" x="3276600" y="3867150"/>
          <p14:tracePt t="14722" x="3267075" y="3867150"/>
          <p14:tracePt t="14732" x="3252788" y="3867150"/>
          <p14:tracePt t="14743" x="3248025" y="3862388"/>
          <p14:tracePt t="14752" x="3238500" y="3862388"/>
          <p14:tracePt t="14773" x="3233738" y="3862388"/>
          <p14:tracePt t="14782" x="3228975" y="3862388"/>
          <p14:tracePt t="14792" x="3224213" y="3862388"/>
          <p14:tracePt t="14817" x="3219450" y="3862388"/>
          <p14:tracePt t="14832" x="3214688" y="3862388"/>
          <p14:tracePt t="14842" x="3209925" y="3862388"/>
          <p14:tracePt t="14855" x="3205163" y="3867150"/>
          <p14:tracePt t="14862" x="3200400" y="3867150"/>
          <p14:tracePt t="14872" x="3195638" y="3867150"/>
          <p14:tracePt t="14883" x="3190875" y="3867150"/>
          <p14:tracePt t="14893" x="3181350" y="3871913"/>
          <p14:tracePt t="14902" x="3176588" y="3871913"/>
          <p14:tracePt t="14922" x="3171825" y="3871913"/>
          <p14:tracePt t="14944" x="3167063" y="3871913"/>
          <p14:tracePt t="14958" x="3162300" y="3871913"/>
          <p14:tracePt t="14966" x="3157538" y="3871913"/>
          <p14:tracePt t="14979" x="3152775" y="3871913"/>
          <p14:tracePt t="15091" x="3157538" y="3871913"/>
          <p14:tracePt t="15098" x="3162300" y="3871913"/>
          <p14:tracePt t="15107" x="3167063" y="3867150"/>
          <p14:tracePt t="15112" x="3171825" y="3867150"/>
          <p14:tracePt t="15123" x="3181350" y="3867150"/>
          <p14:tracePt t="15133" x="3190875" y="3862388"/>
          <p14:tracePt t="15142" x="3205163" y="3862388"/>
          <p14:tracePt t="15153" x="3219450" y="3857625"/>
          <p14:tracePt t="15163" x="3233738" y="3852863"/>
          <p14:tracePt t="15172" x="3248025" y="3848100"/>
          <p14:tracePt t="15183" x="3257550" y="3848100"/>
          <p14:tracePt t="15192" x="3262313" y="3848100"/>
          <p14:tracePt t="15203" x="3262313" y="3843338"/>
          <p14:tracePt t="15227" x="3267075" y="3843338"/>
          <p14:tracePt t="15235" x="3271838" y="3843338"/>
          <p14:tracePt t="15244" x="3276600" y="3843338"/>
          <p14:tracePt t="15254" x="3281363" y="3843338"/>
          <p14:tracePt t="15262" x="3290888" y="3843338"/>
          <p14:tracePt t="15273" x="3295650" y="3843338"/>
          <p14:tracePt t="15282" x="3305175" y="3843338"/>
          <p14:tracePt t="15293" x="3309938" y="3843338"/>
          <p14:tracePt t="15302" x="3314700" y="3843338"/>
          <p14:tracePt t="15323" x="3319463" y="3843338"/>
          <p14:tracePt t="15336" x="3324225" y="3843338"/>
          <p14:tracePt t="15344" x="3328988" y="3843338"/>
          <p14:tracePt t="15352" x="3333750" y="3843338"/>
          <p14:tracePt t="15362" x="3338513" y="3843338"/>
          <p14:tracePt t="15372" x="3343275" y="3843338"/>
          <p14:tracePt t="15384" x="3348038" y="3843338"/>
          <p14:tracePt t="15429" x="3352800" y="3843338"/>
          <p14:tracePt t="15441" x="3357563" y="3843338"/>
          <p14:tracePt t="15452" x="3362325" y="3843338"/>
          <p14:tracePt t="15459" x="3367088" y="3843338"/>
          <p14:tracePt t="15467" x="3371850" y="3843338"/>
          <p14:tracePt t="15481" x="3376613" y="3843338"/>
          <p14:tracePt t="15486" x="3381375" y="3843338"/>
          <p14:tracePt t="15497" x="3386138" y="3843338"/>
          <p14:tracePt t="15509" x="3390900" y="3843338"/>
          <p14:tracePt t="15519" x="3395663" y="3843338"/>
          <p14:tracePt t="15525" x="3400425" y="3843338"/>
          <p14:tracePt t="15535" x="3405188" y="3843338"/>
          <p14:tracePt t="15545" x="3409950" y="3843338"/>
          <p14:tracePt t="15552" x="3409950" y="3848100"/>
          <p14:tracePt t="15562" x="3414713" y="3848100"/>
          <p14:tracePt t="15580" x="3419475" y="3848100"/>
          <p14:tracePt t="15588" x="3419475" y="3852863"/>
          <p14:tracePt t="15604" x="3424238" y="3852863"/>
          <p14:tracePt t="15613" x="3424238" y="3857625"/>
          <p14:tracePt t="15614" x="3429000" y="3857625"/>
          <p14:tracePt t="15623" x="3429000" y="3862388"/>
          <p14:tracePt t="15633" x="3433763" y="3867150"/>
          <p14:tracePt t="15643" x="3438525" y="3876675"/>
          <p14:tracePt t="15652" x="3438525" y="3886200"/>
          <p14:tracePt t="15662" x="3443288" y="3886200"/>
          <p14:tracePt t="15818" x="3448050" y="3886200"/>
          <p14:tracePt t="15855" x="3452813" y="3886200"/>
          <p14:tracePt t="15860" x="3457575" y="3886200"/>
          <p14:tracePt t="15867" x="3462338" y="3886200"/>
          <p14:tracePt t="15873" x="3471863" y="3886200"/>
          <p14:tracePt t="15883" x="3481388" y="3886200"/>
          <p14:tracePt t="15892" x="3486150" y="3886200"/>
          <p14:tracePt t="15902" x="3490913" y="3886200"/>
          <p14:tracePt t="15912" x="3495675" y="3886200"/>
          <p14:tracePt t="16204" x="3500438" y="3886200"/>
          <p14:tracePt t="16214" x="3505200" y="3886200"/>
          <p14:tracePt t="16226" x="3509963" y="3886200"/>
          <p14:tracePt t="16235" x="3514725" y="3886200"/>
          <p14:tracePt t="16240" x="3519488" y="3886200"/>
          <p14:tracePt t="16245" x="3524250" y="3886200"/>
          <p14:tracePt t="16253" x="3529013" y="3886200"/>
          <p14:tracePt t="16263" x="3538538" y="3886200"/>
          <p14:tracePt t="16273" x="3548063" y="3886200"/>
          <p14:tracePt t="16282" x="3557588" y="3886200"/>
          <p14:tracePt t="16293" x="3567113" y="3881438"/>
          <p14:tracePt t="16302" x="3571875" y="3881438"/>
          <p14:tracePt t="16322" x="3576638" y="3881438"/>
          <p14:tracePt t="16380" x="3581400" y="3881438"/>
          <p14:tracePt t="16395" x="3586163" y="3881438"/>
          <p14:tracePt t="16402" x="3590925" y="3881438"/>
          <p14:tracePt t="16408" x="3595688" y="3881438"/>
          <p14:tracePt t="16415" x="3600450" y="3881438"/>
          <p14:tracePt t="16423" x="3605213" y="3881438"/>
          <p14:tracePt t="16433" x="3609975" y="3881438"/>
          <p14:tracePt t="16443" x="3614738" y="3881438"/>
          <p14:tracePt t="16453" x="3624263" y="3881438"/>
          <p14:tracePt t="16463" x="3629025" y="3881438"/>
          <p14:tracePt t="16472" x="3638550" y="3881438"/>
          <p14:tracePt t="16483" x="3648075" y="3881438"/>
          <p14:tracePt t="16493" x="3662363" y="3881438"/>
          <p14:tracePt t="16503" x="3676650" y="3881438"/>
          <p14:tracePt t="16513" x="3686175" y="3881438"/>
          <p14:tracePt t="16523" x="3695700" y="3881438"/>
          <p14:tracePt t="16532" x="3700463" y="3876675"/>
          <p14:tracePt t="16543" x="3705225" y="3876675"/>
          <p14:tracePt t="16553" x="3714750" y="3876675"/>
          <p14:tracePt t="16563" x="3719513" y="3876675"/>
          <p14:tracePt t="16575" x="3724275" y="3876675"/>
          <p14:tracePt t="17453" x="3719513" y="3876675"/>
          <p14:tracePt t="17462" x="3714750" y="3876675"/>
          <p14:tracePt t="17472" x="3709988" y="3876675"/>
          <p14:tracePt t="17697" x="3714750" y="3876675"/>
          <p14:tracePt t="17702" x="3719513" y="3876675"/>
          <p14:tracePt t="17713" x="3724275" y="3876675"/>
          <p14:tracePt t="17723" x="3729038" y="3876675"/>
          <p14:tracePt t="17734" x="3733800" y="3876675"/>
          <p14:tracePt t="18033" x="3738563" y="3876675"/>
          <p14:tracePt t="18047" x="3743325" y="3876675"/>
          <p14:tracePt t="18096" x="3748088" y="3876675"/>
          <p14:tracePt t="18110" x="3752850" y="3876675"/>
          <p14:tracePt t="18126" x="3757613" y="3876675"/>
          <p14:tracePt t="18499" x="3757613" y="3881438"/>
          <p14:tracePt t="18529" x="3752850" y="3886200"/>
          <p14:tracePt t="18536" x="3748088" y="3886200"/>
          <p14:tracePt t="18537" x="3743325" y="3886200"/>
          <p14:tracePt t="18543" x="3733800" y="3890963"/>
          <p14:tracePt t="18553" x="3714750" y="3895725"/>
          <p14:tracePt t="23786" x="3719513" y="3900488"/>
          <p14:tracePt t="23789" x="3724275" y="3905250"/>
          <p14:tracePt t="23793" x="3733800" y="3905250"/>
          <p14:tracePt t="23803" x="3748088" y="3919538"/>
          <p14:tracePt t="23813" x="3771900" y="3933825"/>
          <p14:tracePt t="23823" x="3814763" y="3952875"/>
          <p14:tracePt t="23833" x="3886200" y="3976688"/>
          <p14:tracePt t="23843" x="3976688" y="3981450"/>
          <p14:tracePt t="23853" x="4076700" y="3967163"/>
          <p14:tracePt t="23863" x="4186238" y="3938588"/>
          <p14:tracePt t="23873" x="4281488" y="3900488"/>
          <p14:tracePt t="23884" x="4371975" y="3871913"/>
          <p14:tracePt t="23893" x="4410075" y="3857625"/>
          <p14:tracePt t="23903" x="4419600" y="3852863"/>
          <p14:tracePt t="24044" x="4414838" y="3852863"/>
          <p14:tracePt t="24047" x="4410075" y="3857625"/>
          <p14:tracePt t="24053" x="4405313" y="3857625"/>
          <p14:tracePt t="24063" x="4386263" y="3857625"/>
          <p14:tracePt t="24067" x="4367213" y="3852863"/>
          <p14:tracePt t="24073" x="4333875" y="3829050"/>
          <p14:tracePt t="24083" x="4257675" y="3786188"/>
          <p14:tracePt t="24094" x="4143375" y="3729038"/>
          <p14:tracePt t="24103" x="4033838" y="3686175"/>
          <p14:tracePt t="24114" x="3933825" y="3652838"/>
          <p14:tracePt t="24123" x="3867150" y="3638550"/>
          <p14:tracePt t="24133" x="3838575" y="3633788"/>
          <p14:tracePt t="24143" x="3824288" y="3624263"/>
          <p14:tracePt t="24153" x="3810000" y="3619500"/>
          <p14:tracePt t="24164" x="3805238" y="3614738"/>
          <p14:tracePt t="24263" x="3800475" y="3614738"/>
          <p14:tracePt t="24266" x="3795713" y="3614738"/>
          <p14:tracePt t="24274" x="3781425" y="3614738"/>
          <p14:tracePt t="24283" x="3757613" y="3614738"/>
          <p14:tracePt t="24293" x="3729038" y="3629025"/>
          <p14:tracePt t="24303" x="3705225" y="3643313"/>
          <p14:tracePt t="24313" x="3681413" y="3667125"/>
          <p14:tracePt t="24323" x="3662363" y="3686175"/>
          <p14:tracePt t="24333" x="3652838" y="3695700"/>
          <p14:tracePt t="24344" x="3643313" y="3700463"/>
          <p14:tracePt t="25095" x="3643313" y="3705225"/>
          <p14:tracePt t="25099" x="3643313" y="3709988"/>
          <p14:tracePt t="25103" x="3652838" y="3714750"/>
          <p14:tracePt t="25113" x="3667125" y="3738563"/>
          <p14:tracePt t="25124" x="3690938" y="3762375"/>
          <p14:tracePt t="25133" x="3709988" y="3776663"/>
          <p14:tracePt t="25143" x="3729038" y="3795713"/>
          <p14:tracePt t="25153" x="3743325" y="3805238"/>
          <p14:tracePt t="25164" x="3762375" y="3814763"/>
          <p14:tracePt t="25173" x="3771900" y="3819525"/>
          <p14:tracePt t="25183" x="3776663" y="3824288"/>
          <p14:tracePt t="25318" x="3776663" y="3829050"/>
          <p14:tracePt t="25327" x="3776663" y="3833813"/>
          <p14:tracePt t="25330" x="3776663" y="3838575"/>
          <p14:tracePt t="25336" x="3771900" y="3843338"/>
          <p14:tracePt t="25343" x="3767138" y="3852863"/>
          <p14:tracePt t="25353" x="3767138" y="3857625"/>
          <p14:tracePt t="25507" x="3767138" y="3852863"/>
          <p14:tracePt t="25518" x="3767138" y="3848100"/>
          <p14:tracePt t="25524" x="3767138" y="3843338"/>
          <p14:tracePt t="25533" x="3762375" y="3843338"/>
          <p14:tracePt t="25538" x="3762375" y="3838575"/>
          <p14:tracePt t="25546" x="3757613" y="3838575"/>
          <p14:tracePt t="25554" x="3757613" y="3833813"/>
          <p14:tracePt t="25565" x="3752850" y="3833813"/>
          <p14:tracePt t="25576" x="3752850" y="3829050"/>
          <p14:tracePt t="25583" x="3748088" y="3829050"/>
          <p14:tracePt t="25594" x="3743325" y="3824288"/>
          <p14:tracePt t="25603" x="3743325" y="3819525"/>
          <p14:tracePt t="25613" x="3738563" y="3819525"/>
          <p14:tracePt t="25623" x="3738563" y="3814763"/>
          <p14:tracePt t="25650" x="3738563" y="3810000"/>
          <p14:tracePt t="25656" x="3738563" y="3805238"/>
          <p14:tracePt t="25667" x="3738563" y="3800475"/>
          <p14:tracePt t="25681" x="3738563" y="3795713"/>
          <p14:tracePt t="25684" x="3743325" y="3795713"/>
          <p14:tracePt t="25693" x="3743325" y="3790950"/>
          <p14:tracePt t="25703" x="3748088" y="3790950"/>
          <p14:tracePt t="25714" x="3748088" y="3786188"/>
          <p14:tracePt t="25735" x="3748088" y="3781425"/>
          <p14:tracePt t="25742" x="3752850" y="3781425"/>
          <p14:tracePt t="25745" x="3752850" y="3776663"/>
          <p14:tracePt t="25753" x="3757613" y="3771900"/>
          <p14:tracePt t="25764" x="3762375" y="3762375"/>
          <p14:tracePt t="25774" x="3771900" y="3757613"/>
          <p14:tracePt t="25783" x="3781425" y="3748088"/>
          <p14:tracePt t="25794" x="3786188" y="3743325"/>
          <p14:tracePt t="25804" x="3795713" y="3738563"/>
          <p14:tracePt t="25813" x="3800475" y="3733800"/>
          <p14:tracePt t="25833" x="3805238" y="3733800"/>
          <p14:tracePt t="25895" x="3805238" y="3729038"/>
          <p14:tracePt t="25910" x="3805238" y="3724275"/>
          <p14:tracePt t="25913" x="3810000" y="3724275"/>
          <p14:tracePt t="25915" x="3810000" y="3719513"/>
          <p14:tracePt t="25924" x="3814763" y="3714750"/>
          <p14:tracePt t="26017" x="3819525" y="3714750"/>
          <p14:tracePt t="26045" x="3824288" y="3714750"/>
          <p14:tracePt t="26068" x="3829050" y="3714750"/>
          <p14:tracePt t="26114" x="3829050" y="3719513"/>
          <p14:tracePt t="26126" x="3829050" y="3724275"/>
          <p14:tracePt t="26132" x="3829050" y="3729038"/>
          <p14:tracePt t="26139" x="3829050" y="3733800"/>
          <p14:tracePt t="26144" x="3829050" y="3738563"/>
          <p14:tracePt t="26154" x="3819525" y="3743325"/>
          <p14:tracePt t="26164" x="3819525" y="3757613"/>
          <p14:tracePt t="26173" x="3810000" y="3762375"/>
          <p14:tracePt t="26185" x="3805238" y="3771900"/>
          <p14:tracePt t="26193" x="3805238" y="3776663"/>
          <p14:tracePt t="26203" x="3795713" y="3786188"/>
          <p14:tracePt t="26214" x="3790950" y="3795713"/>
          <p14:tracePt t="26223" x="3790950" y="3800475"/>
          <p14:tracePt t="26234" x="3786188" y="3800475"/>
          <p14:tracePt t="26334" x="3790950" y="3795713"/>
          <p14:tracePt t="26338" x="3795713" y="3795713"/>
          <p14:tracePt t="26343" x="3805238" y="3790950"/>
          <p14:tracePt t="26354" x="3824288" y="3776663"/>
          <p14:tracePt t="26364" x="3838575" y="3762375"/>
          <p14:tracePt t="26374" x="3848100" y="3752850"/>
          <p14:tracePt t="26384" x="3857625" y="3743325"/>
          <p14:tracePt t="26393" x="3867150" y="3733800"/>
          <p14:tracePt t="26403" x="3876675" y="3724275"/>
          <p14:tracePt t="26414" x="3886200" y="3714750"/>
          <p14:tracePt t="26424" x="3890963" y="3705225"/>
          <p14:tracePt t="26434" x="3900488" y="3700463"/>
          <p14:tracePt t="26443" x="3905250" y="3690938"/>
          <p14:tracePt t="26454" x="3910013" y="3690938"/>
          <p14:tracePt t="26494" x="3914775" y="3690938"/>
          <p14:tracePt t="26679" x="3914775" y="3695700"/>
          <p14:tracePt t="26684" x="3914775" y="3700463"/>
          <p14:tracePt t="26857" x="3910013" y="3700463"/>
          <p14:tracePt t="26860" x="3905250" y="3700463"/>
          <p14:tracePt t="26864" x="3900488" y="3705225"/>
          <p14:tracePt t="26874" x="3886200" y="3714750"/>
          <p14:tracePt t="26884" x="3871913" y="3714750"/>
          <p14:tracePt t="26987" x="3876675" y="3714750"/>
          <p14:tracePt t="26989" x="3881438" y="3714750"/>
          <p14:tracePt t="26993" x="3890963" y="3714750"/>
          <p14:tracePt t="27004" x="3924300" y="3714750"/>
          <p14:tracePt t="27014" x="3971925" y="3714750"/>
          <p14:tracePt t="27024" x="4038600" y="3714750"/>
          <p14:tracePt t="27034" x="4095750" y="3714750"/>
          <p14:tracePt t="27044" x="4152900" y="3709988"/>
          <p14:tracePt t="27054" x="4210050" y="3700463"/>
          <p14:tracePt t="27056" x="4229100" y="3690938"/>
          <p14:tracePt t="27064" x="4271963" y="3681413"/>
          <p14:tracePt t="27074" x="4319588" y="3667125"/>
          <p14:tracePt t="27084" x="4371975" y="3657600"/>
          <p14:tracePt t="27094" x="4443413" y="3648075"/>
          <p14:tracePt t="27104" x="4533900" y="3643313"/>
          <p14:tracePt t="27114" x="4652963" y="3643313"/>
          <p14:tracePt t="27124" x="4767263" y="3643313"/>
          <p14:tracePt t="27134" x="4857750" y="3643313"/>
          <p14:tracePt t="27144" x="4919663" y="3643313"/>
          <p14:tracePt t="27154" x="4953000" y="3643313"/>
          <p14:tracePt t="27164" x="4962525" y="3643313"/>
          <p14:tracePt t="27184" x="4967288" y="3643313"/>
          <p14:tracePt t="27194" x="4976813" y="3643313"/>
          <p14:tracePt t="27204" x="5000625" y="3648075"/>
          <p14:tracePt t="27214" x="5033963" y="3657600"/>
          <p14:tracePt t="27224" x="5076825" y="3671888"/>
          <p14:tracePt t="27234" x="5143500" y="3705225"/>
          <p14:tracePt t="27244" x="5205413" y="3738563"/>
          <p14:tracePt t="27254" x="5272088" y="3771900"/>
          <p14:tracePt t="27264" x="5334000" y="3800475"/>
          <p14:tracePt t="27274" x="5386388" y="3824288"/>
          <p14:tracePt t="27284" x="5410200" y="3838575"/>
          <p14:tracePt t="27294" x="5438775" y="3857625"/>
          <p14:tracePt t="27304" x="5472113" y="3886200"/>
          <p14:tracePt t="27314" x="5534025" y="3938588"/>
          <p14:tracePt t="27324" x="5629275" y="4010025"/>
          <p14:tracePt t="27334" x="5748338" y="4110038"/>
          <p14:tracePt t="27344" x="5872163" y="4210050"/>
          <p14:tracePt t="27354" x="5972175" y="4295775"/>
          <p14:tracePt t="27364" x="6043613" y="4352925"/>
          <p14:tracePt t="27374" x="6091238" y="4381500"/>
          <p14:tracePt t="27384" x="6119813" y="4400550"/>
          <p14:tracePt t="27394" x="6138863" y="4419600"/>
          <p14:tracePt t="27404" x="6148388" y="4438650"/>
          <p14:tracePt t="27414" x="6162675" y="4462463"/>
          <p14:tracePt t="27424" x="6172200" y="4491038"/>
          <p14:tracePt t="27434" x="6186488" y="4529138"/>
          <p14:tracePt t="27444" x="6191250" y="4567238"/>
          <p14:tracePt t="27454" x="6196013" y="4610100"/>
          <p14:tracePt t="27464" x="6200775" y="4652963"/>
          <p14:tracePt t="27474" x="6200775" y="4691063"/>
          <p14:tracePt t="27484" x="6200775" y="4729163"/>
          <p14:tracePt t="27494" x="6200775" y="4762500"/>
          <p14:tracePt t="27504" x="6200775" y="4795838"/>
          <p14:tracePt t="27514" x="6200775" y="4829175"/>
          <p14:tracePt t="27524" x="6200775" y="4862513"/>
          <p14:tracePt t="27534" x="6186488" y="4895850"/>
          <p14:tracePt t="27544" x="6167438" y="4943475"/>
          <p14:tracePt t="27555" x="6143625" y="4986338"/>
          <p14:tracePt t="27557" x="6134100" y="5000625"/>
          <p14:tracePt t="27564" x="6115050" y="5024438"/>
          <p14:tracePt t="27574" x="6081713" y="5067300"/>
          <p14:tracePt t="27584" x="6053138" y="5105400"/>
          <p14:tracePt t="27594" x="6019800" y="5138738"/>
          <p14:tracePt t="27604" x="5986463" y="5167313"/>
          <p14:tracePt t="27614" x="5962650" y="5191125"/>
          <p14:tracePt t="27624" x="5938838" y="5214938"/>
          <p14:tracePt t="27634" x="5910263" y="5229225"/>
          <p14:tracePt t="27644" x="5891213" y="5248275"/>
          <p14:tracePt t="27654" x="5872163" y="5262563"/>
          <p14:tracePt t="27664" x="5857875" y="5276850"/>
          <p14:tracePt t="27674" x="5843588" y="5291138"/>
          <p14:tracePt t="27684" x="5824538" y="5300663"/>
          <p14:tracePt t="27694" x="5815013" y="5310188"/>
          <p14:tracePt t="27704" x="5805488" y="5319713"/>
          <p14:tracePt t="27714" x="5786438" y="5329238"/>
          <p14:tracePt t="27724" x="5776913" y="5338763"/>
          <p14:tracePt t="27734" x="5762625" y="5348288"/>
          <p14:tracePt t="27744" x="5753100" y="5353050"/>
          <p14:tracePt t="27754" x="5743575" y="5353050"/>
          <p14:tracePt t="27764" x="5724525" y="5357813"/>
          <p14:tracePt t="27774" x="5705475" y="5357813"/>
          <p14:tracePt t="27784" x="5686425" y="5357813"/>
          <p14:tracePt t="27794" x="5672138" y="5357813"/>
          <p14:tracePt t="27804" x="5653088" y="5353050"/>
          <p14:tracePt t="27814" x="5643563" y="5348288"/>
          <p14:tracePt t="27824" x="5634038" y="5343525"/>
          <p14:tracePt t="27834" x="5619750" y="5338763"/>
          <p14:tracePt t="27844" x="5605463" y="5334000"/>
          <p14:tracePt t="27854" x="5591175" y="5329238"/>
          <p14:tracePt t="27864" x="5567363" y="5324475"/>
          <p14:tracePt t="27874" x="5548313" y="5324475"/>
          <p14:tracePt t="27884" x="5534025" y="5324475"/>
          <p14:tracePt t="27894" x="5519738" y="5324475"/>
          <p14:tracePt t="27904" x="5505450" y="5324475"/>
          <p14:tracePt t="27914" x="5500688" y="5324475"/>
          <p14:tracePt t="27924" x="5495925" y="5324475"/>
          <p14:tracePt t="28011" x="5500688" y="5324475"/>
          <p14:tracePt t="28015" x="5505450" y="5324475"/>
          <p14:tracePt t="28017" x="5510213" y="5324475"/>
          <p14:tracePt t="28024" x="5529263" y="5329238"/>
          <p14:tracePt t="28034" x="5567363" y="5329238"/>
          <p14:tracePt t="28044" x="5605463" y="5329238"/>
          <p14:tracePt t="28054" x="5648325" y="5329238"/>
          <p14:tracePt t="28056" x="5653088" y="5324475"/>
          <p14:tracePt t="28064" x="5676900" y="5324475"/>
          <p14:tracePt t="28074" x="5695950" y="5319713"/>
          <p14:tracePt t="28084" x="5705475" y="5314950"/>
          <p14:tracePt t="28094" x="5710238" y="5314950"/>
          <p14:tracePt t="28151" x="5710238" y="5310188"/>
          <p14:tracePt t="28160" x="5705475" y="5310188"/>
          <p14:tracePt t="28166" x="5705475" y="5305425"/>
          <p14:tracePt t="28181" x="5700713" y="5300663"/>
          <p14:tracePt t="28206" x="5695950" y="5300663"/>
          <p14:tracePt t="28214" x="5691188" y="5300663"/>
          <p14:tracePt t="28220" x="5686425" y="5295900"/>
          <p14:tracePt t="28224" x="5681663" y="5295900"/>
          <p14:tracePt t="28234" x="5662613" y="5295900"/>
          <p14:tracePt t="28244" x="5643563" y="5291138"/>
          <p14:tracePt t="28254" x="5619750" y="5286375"/>
          <p14:tracePt t="28264" x="5600700" y="5281613"/>
          <p14:tracePt t="28274" x="5586413" y="5281613"/>
          <p14:tracePt t="28284" x="5572125" y="5276850"/>
          <p14:tracePt t="28294" x="5562600" y="5276850"/>
          <p14:tracePt t="28304" x="5548313" y="5272088"/>
          <p14:tracePt t="28314" x="5538788" y="5272088"/>
          <p14:tracePt t="28324" x="5534025" y="5272088"/>
          <p14:tracePt t="28334" x="5519738" y="5272088"/>
          <p14:tracePt t="28344" x="5510213" y="5272088"/>
          <p14:tracePt t="28354" x="5505450" y="5276850"/>
          <p14:tracePt t="28364" x="5495925" y="5281613"/>
          <p14:tracePt t="28374" x="5495925" y="5286375"/>
          <p14:tracePt t="28384" x="5491163" y="5286375"/>
          <p14:tracePt t="28404" x="5491163" y="5291138"/>
          <p14:tracePt t="28444" x="5486400" y="5291138"/>
          <p14:tracePt t="28538" x="5481638" y="5291138"/>
          <p14:tracePt t="28542" x="5476875" y="5291138"/>
          <p14:tracePt t="28548" x="5472113" y="5291138"/>
          <p14:tracePt t="28554" x="5467350" y="5291138"/>
          <p14:tracePt t="28564" x="5462588" y="5286375"/>
          <p14:tracePt t="28584" x="5457825" y="5286375"/>
          <p14:tracePt t="28594" x="5453063" y="5286375"/>
          <p14:tracePt t="28604" x="5453063" y="5281613"/>
          <p14:tracePt t="28614" x="5448300" y="5281613"/>
          <p14:tracePt t="28624" x="5443538" y="5281613"/>
          <p14:tracePt t="28634" x="5438775" y="5276850"/>
          <p14:tracePt t="28644" x="5434013" y="5276850"/>
          <p14:tracePt t="28718" x="5438775" y="5276850"/>
          <p14:tracePt t="28721" x="5443538" y="5276850"/>
          <p14:tracePt t="28724" x="5448300" y="5276850"/>
          <p14:tracePt t="28734" x="5476875" y="5276850"/>
          <p14:tracePt t="28744" x="5519738" y="5276850"/>
          <p14:tracePt t="28754" x="5567363" y="5276850"/>
          <p14:tracePt t="28764" x="5619750" y="5272088"/>
          <p14:tracePt t="28774" x="5657850" y="5267325"/>
          <p14:tracePt t="28784" x="5695950" y="5262563"/>
          <p14:tracePt t="28794" x="5724525" y="5253038"/>
          <p14:tracePt t="28804" x="5743575" y="5253038"/>
          <p14:tracePt t="28814" x="5757863" y="5248275"/>
          <p14:tracePt t="28824" x="5762625" y="5248275"/>
          <p14:tracePt t="28834" x="5767388" y="5248275"/>
          <p14:tracePt t="28888" x="5762625" y="5248275"/>
          <p14:tracePt t="28893" x="5757863" y="5248275"/>
          <p14:tracePt t="28896" x="5753100" y="5248275"/>
          <p14:tracePt t="28904" x="5734050" y="5248275"/>
          <p14:tracePt t="28914" x="5710238" y="5248275"/>
          <p14:tracePt t="28924" x="5686425" y="5248275"/>
          <p14:tracePt t="28935" x="5657850" y="5248275"/>
          <p14:tracePt t="28944" x="5634038" y="5248275"/>
          <p14:tracePt t="28954" x="5614988" y="5248275"/>
          <p14:tracePt t="28964" x="5586413" y="5248275"/>
          <p14:tracePt t="28974" x="5572125" y="5253038"/>
          <p14:tracePt t="28984" x="5557838" y="5257800"/>
          <p14:tracePt t="28994" x="5548313" y="5257800"/>
          <p14:tracePt t="29004" x="5543550" y="5257800"/>
          <p14:tracePt t="29096" x="5543550" y="5262563"/>
          <p14:tracePt t="29098" x="5548313" y="5262563"/>
          <p14:tracePt t="29104" x="5553075" y="5262563"/>
          <p14:tracePt t="29114" x="5567363" y="5267325"/>
          <p14:tracePt t="29124" x="5576888" y="5272088"/>
          <p14:tracePt t="29135" x="5591175" y="5272088"/>
          <p14:tracePt t="29144" x="5600700" y="5276850"/>
          <p14:tracePt t="29154" x="5610225" y="5276850"/>
          <p14:tracePt t="29164" x="5619750" y="5276850"/>
          <p14:tracePt t="29296" x="5619750" y="5281613"/>
          <p14:tracePt t="29922" x="5614988" y="5281613"/>
          <p14:tracePt t="34819" x="0" y="0"/>
        </p14:tracePtLst>
      </p14:laserTraceLst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Quaternion to Cartesian Co-ordination Conversions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A77BE24-D1E8-4727-B678-765AEC51F4ED}"/>
              </a:ext>
            </a:extLst>
          </p:cNvPr>
          <p:cNvGrpSpPr/>
          <p:nvPr/>
        </p:nvGrpSpPr>
        <p:grpSpPr>
          <a:xfrm>
            <a:off x="1454102" y="1677952"/>
            <a:ext cx="3029883" cy="334041"/>
            <a:chOff x="1454102" y="1677952"/>
            <a:chExt cx="3029883" cy="33404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6D10043-F2CB-46C6-8E15-A94DF44073E4}"/>
              </a:ext>
            </a:extLst>
          </p:cNvPr>
          <p:cNvGrpSpPr/>
          <p:nvPr/>
        </p:nvGrpSpPr>
        <p:grpSpPr>
          <a:xfrm>
            <a:off x="4358754" y="1667837"/>
            <a:ext cx="3029883" cy="334041"/>
            <a:chOff x="1454102" y="1677952"/>
            <a:chExt cx="3029883" cy="33404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ACBA090-40AF-4228-B9EF-B15FECA39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D561817-44D7-4A9D-85D7-BC09B85851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6B3723C-B6E6-474E-938A-77D6244521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6EC7770-1920-473A-AE60-12706168DE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8914994" y="1134065"/>
            <a:ext cx="317440" cy="13768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754FD7A-6E5E-438C-9EA3-71B4CBB6E2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7741704" y="1182955"/>
            <a:ext cx="317440" cy="1280246"/>
          </a:xfrm>
          <a:prstGeom prst="rect">
            <a:avLst/>
          </a:prstGeom>
        </p:spPr>
      </p:pic>
      <p:grpSp>
        <p:nvGrpSpPr>
          <p:cNvPr id="7" name="Group 6">
            <a:extLst>
              <a:ext uri="{FF2B5EF4-FFF2-40B4-BE49-F238E27FC236}">
                <a16:creationId xmlns:a16="http://schemas.microsoft.com/office/drawing/2014/main" id="{0BB607F1-1CFB-4BF1-A365-918EE8B31329}"/>
              </a:ext>
            </a:extLst>
          </p:cNvPr>
          <p:cNvGrpSpPr/>
          <p:nvPr/>
        </p:nvGrpSpPr>
        <p:grpSpPr>
          <a:xfrm>
            <a:off x="5282250" y="2202451"/>
            <a:ext cx="6211417" cy="4342273"/>
            <a:chOff x="1443934" y="2244561"/>
            <a:chExt cx="6211417" cy="434227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BF4D392C-09C9-4826-8FC2-09FE7133EB7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51397"/>
            <a:stretch/>
          </p:blipFill>
          <p:spPr>
            <a:xfrm>
              <a:off x="1444067" y="2311468"/>
              <a:ext cx="2467666" cy="4108382"/>
            </a:xfrm>
            <a:prstGeom prst="rect">
              <a:avLst/>
            </a:prstGeom>
            <a:ln>
              <a:solidFill>
                <a:srgbClr val="568A31"/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2B52088C-AEBB-481B-B1B4-2E0893FFFA0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48604"/>
            <a:stretch/>
          </p:blipFill>
          <p:spPr>
            <a:xfrm>
              <a:off x="5321798" y="2311468"/>
              <a:ext cx="2333553" cy="4108382"/>
            </a:xfrm>
            <a:prstGeom prst="rect">
              <a:avLst/>
            </a:prstGeom>
            <a:ln>
              <a:solidFill>
                <a:srgbClr val="568A31"/>
              </a:solidFill>
            </a:ln>
          </p:spPr>
        </p:pic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844C9E22-DD73-4F0D-ABEC-5929F985CF6D}"/>
                </a:ext>
              </a:extLst>
            </p:cNvPr>
            <p:cNvSpPr/>
            <p:nvPr/>
          </p:nvSpPr>
          <p:spPr>
            <a:xfrm>
              <a:off x="1443934" y="6356327"/>
              <a:ext cx="2467666" cy="230507"/>
            </a:xfrm>
            <a:custGeom>
              <a:avLst/>
              <a:gdLst>
                <a:gd name="connsiteX0" fmla="*/ 0 w 2489200"/>
                <a:gd name="connsiteY0" fmla="*/ 50823 h 230507"/>
                <a:gd name="connsiteX1" fmla="*/ 342900 w 2489200"/>
                <a:gd name="connsiteY1" fmla="*/ 165123 h 230507"/>
                <a:gd name="connsiteX2" fmla="*/ 565150 w 2489200"/>
                <a:gd name="connsiteY2" fmla="*/ 6373 h 230507"/>
                <a:gd name="connsiteX3" fmla="*/ 933450 w 2489200"/>
                <a:gd name="connsiteY3" fmla="*/ 139723 h 230507"/>
                <a:gd name="connsiteX4" fmla="*/ 1498600 w 2489200"/>
                <a:gd name="connsiteY4" fmla="*/ 12723 h 230507"/>
                <a:gd name="connsiteX5" fmla="*/ 1835150 w 2489200"/>
                <a:gd name="connsiteY5" fmla="*/ 165123 h 230507"/>
                <a:gd name="connsiteX6" fmla="*/ 2101850 w 2489200"/>
                <a:gd name="connsiteY6" fmla="*/ 23 h 230507"/>
                <a:gd name="connsiteX7" fmla="*/ 2305050 w 2489200"/>
                <a:gd name="connsiteY7" fmla="*/ 152423 h 230507"/>
                <a:gd name="connsiteX8" fmla="*/ 2489200 w 2489200"/>
                <a:gd name="connsiteY8" fmla="*/ 69873 h 230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9200" h="230507">
                  <a:moveTo>
                    <a:pt x="0" y="50823"/>
                  </a:moveTo>
                  <a:cubicBezTo>
                    <a:pt x="124354" y="111677"/>
                    <a:pt x="248708" y="172531"/>
                    <a:pt x="342900" y="165123"/>
                  </a:cubicBezTo>
                  <a:cubicBezTo>
                    <a:pt x="437092" y="157715"/>
                    <a:pt x="466725" y="10606"/>
                    <a:pt x="565150" y="6373"/>
                  </a:cubicBezTo>
                  <a:cubicBezTo>
                    <a:pt x="663575" y="2140"/>
                    <a:pt x="777875" y="138665"/>
                    <a:pt x="933450" y="139723"/>
                  </a:cubicBezTo>
                  <a:cubicBezTo>
                    <a:pt x="1089025" y="140781"/>
                    <a:pt x="1348317" y="8490"/>
                    <a:pt x="1498600" y="12723"/>
                  </a:cubicBezTo>
                  <a:cubicBezTo>
                    <a:pt x="1648883" y="16956"/>
                    <a:pt x="1734608" y="167240"/>
                    <a:pt x="1835150" y="165123"/>
                  </a:cubicBezTo>
                  <a:cubicBezTo>
                    <a:pt x="1935692" y="163006"/>
                    <a:pt x="2023533" y="2140"/>
                    <a:pt x="2101850" y="23"/>
                  </a:cubicBezTo>
                  <a:cubicBezTo>
                    <a:pt x="2180167" y="-2094"/>
                    <a:pt x="2240492" y="140781"/>
                    <a:pt x="2305050" y="152423"/>
                  </a:cubicBezTo>
                  <a:cubicBezTo>
                    <a:pt x="2369608" y="164065"/>
                    <a:pt x="2426758" y="366206"/>
                    <a:pt x="2489200" y="69873"/>
                  </a:cubicBezTo>
                </a:path>
              </a:pathLst>
            </a:custGeom>
            <a:solidFill>
              <a:srgbClr val="FF0000"/>
            </a:solidFill>
            <a:ln>
              <a:solidFill>
                <a:srgbClr val="568A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500B9D6-62D4-42E4-95B4-E82DD1565CD3}"/>
                </a:ext>
              </a:extLst>
            </p:cNvPr>
            <p:cNvSpPr/>
            <p:nvPr/>
          </p:nvSpPr>
          <p:spPr>
            <a:xfrm>
              <a:off x="5321797" y="2244561"/>
              <a:ext cx="2333554" cy="231939"/>
            </a:xfrm>
            <a:custGeom>
              <a:avLst/>
              <a:gdLst>
                <a:gd name="connsiteX0" fmla="*/ 0 w 2489200"/>
                <a:gd name="connsiteY0" fmla="*/ 50823 h 230507"/>
                <a:gd name="connsiteX1" fmla="*/ 342900 w 2489200"/>
                <a:gd name="connsiteY1" fmla="*/ 165123 h 230507"/>
                <a:gd name="connsiteX2" fmla="*/ 565150 w 2489200"/>
                <a:gd name="connsiteY2" fmla="*/ 6373 h 230507"/>
                <a:gd name="connsiteX3" fmla="*/ 933450 w 2489200"/>
                <a:gd name="connsiteY3" fmla="*/ 139723 h 230507"/>
                <a:gd name="connsiteX4" fmla="*/ 1498600 w 2489200"/>
                <a:gd name="connsiteY4" fmla="*/ 12723 h 230507"/>
                <a:gd name="connsiteX5" fmla="*/ 1835150 w 2489200"/>
                <a:gd name="connsiteY5" fmla="*/ 165123 h 230507"/>
                <a:gd name="connsiteX6" fmla="*/ 2101850 w 2489200"/>
                <a:gd name="connsiteY6" fmla="*/ 23 h 230507"/>
                <a:gd name="connsiteX7" fmla="*/ 2305050 w 2489200"/>
                <a:gd name="connsiteY7" fmla="*/ 152423 h 230507"/>
                <a:gd name="connsiteX8" fmla="*/ 2489200 w 2489200"/>
                <a:gd name="connsiteY8" fmla="*/ 69873 h 230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89200" h="230507">
                  <a:moveTo>
                    <a:pt x="0" y="50823"/>
                  </a:moveTo>
                  <a:cubicBezTo>
                    <a:pt x="124354" y="111677"/>
                    <a:pt x="248708" y="172531"/>
                    <a:pt x="342900" y="165123"/>
                  </a:cubicBezTo>
                  <a:cubicBezTo>
                    <a:pt x="437092" y="157715"/>
                    <a:pt x="466725" y="10606"/>
                    <a:pt x="565150" y="6373"/>
                  </a:cubicBezTo>
                  <a:cubicBezTo>
                    <a:pt x="663575" y="2140"/>
                    <a:pt x="777875" y="138665"/>
                    <a:pt x="933450" y="139723"/>
                  </a:cubicBezTo>
                  <a:cubicBezTo>
                    <a:pt x="1089025" y="140781"/>
                    <a:pt x="1348317" y="8490"/>
                    <a:pt x="1498600" y="12723"/>
                  </a:cubicBezTo>
                  <a:cubicBezTo>
                    <a:pt x="1648883" y="16956"/>
                    <a:pt x="1734608" y="167240"/>
                    <a:pt x="1835150" y="165123"/>
                  </a:cubicBezTo>
                  <a:cubicBezTo>
                    <a:pt x="1935692" y="163006"/>
                    <a:pt x="2023533" y="2140"/>
                    <a:pt x="2101850" y="23"/>
                  </a:cubicBezTo>
                  <a:cubicBezTo>
                    <a:pt x="2180167" y="-2094"/>
                    <a:pt x="2240492" y="140781"/>
                    <a:pt x="2305050" y="152423"/>
                  </a:cubicBezTo>
                  <a:cubicBezTo>
                    <a:pt x="2369608" y="164065"/>
                    <a:pt x="2426758" y="366206"/>
                    <a:pt x="2489200" y="69873"/>
                  </a:cubicBezTo>
                </a:path>
              </a:pathLst>
            </a:custGeom>
            <a:solidFill>
              <a:srgbClr val="FF0000"/>
            </a:solidFill>
            <a:ln>
              <a:solidFill>
                <a:srgbClr val="568A3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6068776C-85DB-428F-BBF6-A13C742281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987800" y="2355918"/>
              <a:ext cx="1257300" cy="4108382"/>
            </a:xfrm>
            <a:prstGeom prst="straightConnector1">
              <a:avLst/>
            </a:prstGeom>
            <a:ln w="28575">
              <a:solidFill>
                <a:srgbClr val="568A3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97A31818-83EA-460A-A055-99CE51DE089D}"/>
              </a:ext>
            </a:extLst>
          </p:cNvPr>
          <p:cNvSpPr txBox="1"/>
          <p:nvPr/>
        </p:nvSpPr>
        <p:spPr>
          <a:xfrm>
            <a:off x="1704601" y="2828835"/>
            <a:ext cx="277979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Alegreya Sans" panose="00000500000000000000" pitchFamily="2" charset="0"/>
              </a:rPr>
              <a:t>Breakdown of a timestep in</a:t>
            </a:r>
          </a:p>
          <a:p>
            <a:r>
              <a:rPr lang="en-GB" sz="2400" dirty="0">
                <a:latin typeface="Alegreya Sans" panose="00000500000000000000" pitchFamily="2" charset="0"/>
              </a:rPr>
              <a:t>LAMMPS</a:t>
            </a:r>
            <a:endParaRPr lang="en-GB" sz="2400" dirty="0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D6E51C66-E96D-4591-B5DB-05BFA9711FC9}"/>
              </a:ext>
            </a:extLst>
          </p:cNvPr>
          <p:cNvCxnSpPr>
            <a:cxnSpLocks/>
          </p:cNvCxnSpPr>
          <p:nvPr/>
        </p:nvCxnSpPr>
        <p:spPr>
          <a:xfrm>
            <a:off x="3846982" y="3517234"/>
            <a:ext cx="1170187" cy="0"/>
          </a:xfrm>
          <a:prstGeom prst="straightConnector1">
            <a:avLst/>
          </a:prstGeom>
          <a:ln w="50800">
            <a:solidFill>
              <a:srgbClr val="568A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8" name="Audio 27">
            <a:hlinkClick r:id="" action="ppaction://media"/>
            <a:extLst>
              <a:ext uri="{FF2B5EF4-FFF2-40B4-BE49-F238E27FC236}">
                <a16:creationId xmlns:a16="http://schemas.microsoft.com/office/drawing/2014/main" id="{F5CA11F3-D989-45D0-8A1E-F7AE285A155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9360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006"/>
    </mc:Choice>
    <mc:Fallback>
      <p:transition spd="slow" advTm="800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8"/>
                </p:tgtEl>
              </p:cMediaNode>
            </p:audio>
          </p:childTnLst>
        </p:cTn>
      </p:par>
    </p:tnLst>
    <p:bldLst>
      <p:bldP spid="27" grpId="0"/>
    </p:bldLst>
  </p:timing>
  <p:extLst>
    <p:ext uri="{3A86A75C-4F4B-4683-9AE1-C65F6400EC91}">
      <p14:laserTraceLst xmlns:p14="http://schemas.microsoft.com/office/powerpoint/2010/main">
        <p14:tracePtLst>
          <p14:tracePt t="3236" x="695325" y="5634038"/>
          <p14:tracePt t="3680" x="700088" y="5638800"/>
          <p14:tracePt t="3686" x="704850" y="5643563"/>
          <p14:tracePt t="3695" x="714375" y="5653088"/>
          <p14:tracePt t="3705" x="738188" y="5667375"/>
          <p14:tracePt t="3715" x="757238" y="5681663"/>
          <p14:tracePt t="3725" x="776288" y="5691188"/>
          <p14:tracePt t="3735" x="785813" y="5700713"/>
          <p14:tracePt t="3746" x="795338" y="5705475"/>
          <p14:tracePt t="3755" x="804863" y="5710238"/>
          <p14:tracePt t="3765" x="814388" y="5715000"/>
          <p14:tracePt t="3775" x="828675" y="5724525"/>
          <p14:tracePt t="3785" x="847725" y="5738813"/>
          <p14:tracePt t="3796" x="866775" y="5748338"/>
          <p14:tracePt t="3806" x="881063" y="5757863"/>
          <p14:tracePt t="3815" x="895350" y="5767388"/>
          <p14:tracePt t="3825" x="909638" y="5772150"/>
          <p14:tracePt t="3835" x="919163" y="5781675"/>
          <p14:tracePt t="3845" x="923925" y="5786438"/>
          <p14:tracePt t="3855" x="938213" y="5791200"/>
          <p14:tracePt t="3865" x="957263" y="5805488"/>
          <p14:tracePt t="3875" x="981075" y="5815013"/>
          <p14:tracePt t="3885" x="1004888" y="5824538"/>
          <p14:tracePt t="3895" x="1028700" y="5838825"/>
          <p14:tracePt t="3905" x="1047750" y="5843588"/>
          <p14:tracePt t="3915" x="1071563" y="5853113"/>
          <p14:tracePt t="3925" x="1090613" y="5853113"/>
          <p14:tracePt t="3935" x="1109663" y="5857875"/>
          <p14:tracePt t="3945" x="1128713" y="5862638"/>
          <p14:tracePt t="3955" x="1162050" y="5867400"/>
          <p14:tracePt t="3965" x="1200150" y="5872163"/>
          <p14:tracePt t="3975" x="1233488" y="5876925"/>
          <p14:tracePt t="3985" x="1266825" y="5881688"/>
          <p14:tracePt t="3996" x="1295400" y="5881688"/>
          <p14:tracePt t="4005" x="1309688" y="5886450"/>
          <p14:tracePt t="4015" x="1323975" y="5886450"/>
          <p14:tracePt t="4026" x="1333500" y="5886450"/>
          <p14:tracePt t="4035" x="1343025" y="5886450"/>
          <p14:tracePt t="4045" x="1362075" y="5886450"/>
          <p14:tracePt t="4055" x="1376363" y="5886450"/>
          <p14:tracePt t="4065" x="1390650" y="5891213"/>
          <p14:tracePt t="4075" x="1395413" y="5891213"/>
          <p14:tracePt t="4085" x="1404938" y="5891213"/>
          <p14:tracePt t="4095" x="1409700" y="5891213"/>
          <p14:tracePt t="4116" x="1414463" y="5891213"/>
          <p14:tracePt t="4125" x="1423988" y="5891213"/>
          <p14:tracePt t="4135" x="1433513" y="5891213"/>
          <p14:tracePt t="4145" x="1452563" y="5895975"/>
          <p14:tracePt t="4155" x="1485900" y="5895975"/>
          <p14:tracePt t="4165" x="1524000" y="5895975"/>
          <p14:tracePt t="4175" x="1571625" y="5895975"/>
          <p14:tracePt t="4185" x="1614488" y="5895975"/>
          <p14:tracePt t="4195" x="1652588" y="5895975"/>
          <p14:tracePt t="4205" x="1671638" y="5895975"/>
          <p14:tracePt t="4215" x="1690688" y="5895975"/>
          <p14:tracePt t="4225" x="1700213" y="5895975"/>
          <p14:tracePt t="4235" x="1709738" y="5895975"/>
          <p14:tracePt t="4246" x="1714500" y="5895975"/>
          <p14:tracePt t="4255" x="1728788" y="5895975"/>
          <p14:tracePt t="4265" x="1743075" y="5895975"/>
          <p14:tracePt t="4276" x="1766888" y="5895975"/>
          <p14:tracePt t="4285" x="1795463" y="5895975"/>
          <p14:tracePt t="4295" x="1828800" y="5895975"/>
          <p14:tracePt t="4305" x="1866900" y="5891213"/>
          <p14:tracePt t="4315" x="1905000" y="5886450"/>
          <p14:tracePt t="4326" x="1947863" y="5881688"/>
          <p14:tracePt t="4335" x="1981200" y="5876925"/>
          <p14:tracePt t="4345" x="2009775" y="5876925"/>
          <p14:tracePt t="4355" x="2043113" y="5867400"/>
          <p14:tracePt t="4365" x="2066925" y="5862638"/>
          <p14:tracePt t="4375" x="2095500" y="5857875"/>
          <p14:tracePt t="4385" x="2124075" y="5848350"/>
          <p14:tracePt t="4395" x="2152650" y="5838825"/>
          <p14:tracePt t="4405" x="2190750" y="5824538"/>
          <p14:tracePt t="4416" x="2224088" y="5815013"/>
          <p14:tracePt t="4425" x="2252663" y="5805488"/>
          <p14:tracePt t="4435" x="2276475" y="5795963"/>
          <p14:tracePt t="4445" x="2305050" y="5786438"/>
          <p14:tracePt t="4455" x="2328863" y="5776913"/>
          <p14:tracePt t="4466" x="2347913" y="5772150"/>
          <p14:tracePt t="4475" x="2376488" y="5762625"/>
          <p14:tracePt t="4485" x="2405063" y="5753100"/>
          <p14:tracePt t="4496" x="2438400" y="5738813"/>
          <p14:tracePt t="4505" x="2471738" y="5724525"/>
          <p14:tracePt t="4515" x="2509838" y="5710238"/>
          <p14:tracePt t="4525" x="2552700" y="5686425"/>
          <p14:tracePt t="4535" x="2595563" y="5667375"/>
          <p14:tracePt t="4545" x="2633663" y="5648325"/>
          <p14:tracePt t="4555" x="2686050" y="5619750"/>
          <p14:tracePt t="4565" x="2733675" y="5595938"/>
          <p14:tracePt t="4567" x="2747963" y="5591175"/>
          <p14:tracePt t="4575" x="2790825" y="5567363"/>
          <p14:tracePt t="4585" x="2852738" y="5534025"/>
          <p14:tracePt t="4595" x="2919413" y="5495925"/>
          <p14:tracePt t="4606" x="2995613" y="5457825"/>
          <p14:tracePt t="4615" x="3052763" y="5429250"/>
          <p14:tracePt t="4625" x="3105150" y="5395913"/>
          <p14:tracePt t="4635" x="3157538" y="5357813"/>
          <p14:tracePt t="4645" x="3190875" y="5334000"/>
          <p14:tracePt t="4655" x="3228975" y="5305425"/>
          <p14:tracePt t="4666" x="3276600" y="5276850"/>
          <p14:tracePt t="4675" x="3333750" y="5248275"/>
          <p14:tracePt t="4686" x="3400425" y="5224463"/>
          <p14:tracePt t="4695" x="3448050" y="5210175"/>
          <p14:tracePt t="4705" x="3476625" y="5195888"/>
          <p14:tracePt t="4715" x="3505200" y="5181600"/>
          <p14:tracePt t="4725" x="3529013" y="5167313"/>
          <p14:tracePt t="4735" x="3552825" y="5153025"/>
          <p14:tracePt t="4746" x="3586163" y="5133975"/>
          <p14:tracePt t="4755" x="3619500" y="5114925"/>
          <p14:tracePt t="4765" x="3671888" y="5086350"/>
          <p14:tracePt t="4776" x="3724275" y="5062538"/>
          <p14:tracePt t="4785" x="3781425" y="5033963"/>
          <p14:tracePt t="4796" x="3824288" y="5010150"/>
          <p14:tracePt t="4805" x="3848100" y="5000625"/>
          <p14:tracePt t="4815" x="3857625" y="4991100"/>
          <p14:tracePt t="4826" x="3871913" y="4986338"/>
          <p14:tracePt t="4835" x="3886200" y="4976813"/>
          <p14:tracePt t="4846" x="3910013" y="4967288"/>
          <p14:tracePt t="4856" x="3933825" y="4962525"/>
          <p14:tracePt t="4865" x="3952875" y="4953000"/>
          <p14:tracePt t="4876" x="3976688" y="4943475"/>
          <p14:tracePt t="4886" x="3995738" y="4933950"/>
          <p14:tracePt t="4895" x="4010025" y="4929188"/>
          <p14:tracePt t="4906" x="4024313" y="4924425"/>
          <p14:tracePt t="4916" x="4029075" y="4914900"/>
          <p14:tracePt t="4936" x="4033838" y="4914900"/>
          <p14:tracePt t="15241" x="4038600" y="4914900"/>
          <p14:tracePt t="15247" x="4043363" y="4914900"/>
          <p14:tracePt t="15249" x="4048125" y="4914900"/>
          <p14:tracePt t="15256" x="4057650" y="4914900"/>
          <p14:tracePt t="15266" x="4062413" y="4914900"/>
          <p14:tracePt t="15276" x="4067175" y="4914900"/>
          <p14:tracePt t="15286" x="4071938" y="4914900"/>
          <p14:tracePt t="15296" x="4086225" y="4895850"/>
          <p14:tracePt t="15307" x="4100513" y="4862513"/>
          <p14:tracePt t="15316" x="4114800" y="4786313"/>
          <p14:tracePt t="15326" x="4129088" y="4662488"/>
          <p14:tracePt t="15336" x="4138613" y="4476750"/>
          <p14:tracePt t="15346" x="4129088" y="4252913"/>
          <p14:tracePt t="15357" x="4062413" y="4029075"/>
          <p14:tracePt t="15366" x="3929063" y="3881438"/>
          <p14:tracePt t="15376" x="3771900" y="3781425"/>
          <p14:tracePt t="15387" x="3576638" y="3705225"/>
          <p14:tracePt t="15396" x="3443288" y="3652838"/>
          <p14:tracePt t="15406" x="3352800" y="3600450"/>
          <p14:tracePt t="15812" x="3352800" y="3595688"/>
          <p14:tracePt t="15848" x="3352800" y="3590925"/>
          <p14:tracePt t="15850" x="3357563" y="3586163"/>
          <p14:tracePt t="15857" x="3381375" y="3562350"/>
          <p14:tracePt t="15867" x="3452813" y="3490913"/>
          <p14:tracePt t="15877" x="3576638" y="3390900"/>
          <p14:tracePt t="15887" x="3686175" y="3305175"/>
          <p14:tracePt t="15896" x="3876675" y="3162300"/>
          <p14:tracePt t="15907" x="4071938" y="3019425"/>
          <p14:tracePt t="15917" x="4262438" y="2890838"/>
          <p14:tracePt t="15926" x="4443413" y="2767013"/>
          <p14:tracePt t="15937" x="4614863" y="2662238"/>
          <p14:tracePt t="15947" x="4795838" y="2557463"/>
          <p14:tracePt t="15956" x="4972050" y="2452688"/>
          <p14:tracePt t="15967" x="5091113" y="2371725"/>
          <p14:tracePt t="15976" x="5133975" y="2300288"/>
          <p14:tracePt t="15986" x="5162550" y="2209800"/>
          <p14:tracePt t="15996" x="5167313" y="2138363"/>
          <p14:tracePt t="16006" x="5167313" y="2085975"/>
          <p14:tracePt t="16016" x="5167313" y="2047875"/>
          <p14:tracePt t="16027" x="5167313" y="2019300"/>
          <p14:tracePt t="16036" x="5167313" y="1990725"/>
          <p14:tracePt t="16046" x="5172075" y="1962150"/>
          <p14:tracePt t="16057" x="5176838" y="1938338"/>
          <p14:tracePt t="16060" x="5176838" y="1928813"/>
          <p14:tracePt t="16066" x="5176838" y="1914525"/>
          <p14:tracePt t="16077" x="5181600" y="1900238"/>
          <p14:tracePt t="16086" x="5181600" y="1895475"/>
          <p14:tracePt t="16096" x="5181600" y="1885950"/>
          <p14:tracePt t="16107" x="5181600" y="1871663"/>
          <p14:tracePt t="16116" x="5176838" y="1857375"/>
          <p14:tracePt t="16127" x="5162550" y="1843088"/>
          <p14:tracePt t="16137" x="5148263" y="1824038"/>
          <p14:tracePt t="16146" x="5138738" y="1814513"/>
          <p14:tracePt t="16157" x="5124450" y="1804988"/>
          <p14:tracePt t="19911" x="5124450" y="1800225"/>
          <p14:tracePt t="19914" x="5124450" y="1795463"/>
          <p14:tracePt t="19919" x="5133975" y="1785938"/>
          <p14:tracePt t="19927" x="5162550" y="1757363"/>
          <p14:tracePt t="19937" x="5210175" y="1719263"/>
          <p14:tracePt t="19947" x="5262563" y="1685925"/>
          <p14:tracePt t="19957" x="5310188" y="1657350"/>
          <p14:tracePt t="19967" x="5343525" y="1643063"/>
          <p14:tracePt t="19977" x="5367338" y="1628775"/>
          <p14:tracePt t="19987" x="5395913" y="1614488"/>
          <p14:tracePt t="19997" x="5438775" y="1600200"/>
          <p14:tracePt t="20007" x="5486400" y="1595438"/>
          <p14:tracePt t="20017" x="5514975" y="1595438"/>
          <p14:tracePt t="20027" x="5524500" y="1624013"/>
          <p14:tracePt t="20037" x="5524500" y="1666875"/>
          <p14:tracePt t="20047" x="5548313" y="1704975"/>
          <p14:tracePt t="20057" x="5581650" y="1724025"/>
          <p14:tracePt t="20060" x="5595938" y="1728788"/>
          <p14:tracePt t="20067" x="5634038" y="1728788"/>
          <p14:tracePt t="20077" x="5791200" y="1766888"/>
          <p14:tracePt t="20087" x="5824538" y="1776413"/>
          <p14:tracePt t="20547" x="5862638" y="1738313"/>
          <p14:tracePt t="20557" x="5857875" y="1738313"/>
          <p14:tracePt t="20559" x="5853113" y="1738313"/>
          <p14:tracePt t="20567" x="5815013" y="1738313"/>
          <p14:tracePt t="20577" x="5795963" y="1762125"/>
          <p14:tracePt t="20587" x="5791200" y="1771650"/>
          <p14:tracePt t="20597" x="5791200" y="1762125"/>
          <p14:tracePt t="20617" x="5772150" y="1762125"/>
          <p14:tracePt t="20627" x="5748338" y="1762125"/>
          <p14:tracePt t="20637" x="5724525" y="1762125"/>
          <p14:tracePt t="20647" x="5710238" y="1762125"/>
          <p14:tracePt t="20657" x="5695950" y="1757363"/>
          <p14:tracePt t="20667" x="5691188" y="1747838"/>
          <p14:tracePt t="20677" x="5691188" y="1738313"/>
          <p14:tracePt t="20687" x="5691188" y="1728788"/>
          <p14:tracePt t="20697" x="5691188" y="1719263"/>
          <p14:tracePt t="20707" x="5691188" y="1714500"/>
          <p14:tracePt t="20717" x="5691188" y="1709738"/>
          <p14:tracePt t="20727" x="5686425" y="1704975"/>
          <p14:tracePt t="20737" x="5667375" y="1704975"/>
          <p14:tracePt t="20747" x="5643563" y="1704975"/>
          <p14:tracePt t="20757" x="5614988" y="1704975"/>
          <p14:tracePt t="20767" x="5595938" y="1709738"/>
          <p14:tracePt t="20778" x="5576888" y="1714500"/>
          <p14:tracePt t="20787" x="5567363" y="1719263"/>
          <p14:tracePt t="20797" x="5562600" y="1724025"/>
          <p14:tracePt t="20807" x="5562600" y="1728788"/>
          <p14:tracePt t="20817" x="5557838" y="1733550"/>
          <p14:tracePt t="20828" x="5557838" y="1743075"/>
          <p14:tracePt t="20838" x="5557838" y="1752600"/>
          <p14:tracePt t="20847" x="5557838" y="1757363"/>
          <p14:tracePt t="20857" x="5557838" y="1762125"/>
          <p14:tracePt t="20901" x="5562600" y="1762125"/>
          <p14:tracePt t="20905" x="5567363" y="1762125"/>
          <p14:tracePt t="20909" x="5572125" y="1762125"/>
          <p14:tracePt t="20918" x="5591175" y="1762125"/>
          <p14:tracePt t="20927" x="5624513" y="1762125"/>
          <p14:tracePt t="20938" x="5657850" y="1757363"/>
          <p14:tracePt t="20947" x="5681663" y="1747838"/>
          <p14:tracePt t="20957" x="5700713" y="1738313"/>
          <p14:tracePt t="20967" x="5715000" y="1728788"/>
          <p14:tracePt t="20977" x="5743575" y="1719263"/>
          <p14:tracePt t="20987" x="5781675" y="1704975"/>
          <p14:tracePt t="20997" x="5853113" y="1685925"/>
          <p14:tracePt t="21007" x="5938838" y="1657350"/>
          <p14:tracePt t="21017" x="6038850" y="1638300"/>
          <p14:tracePt t="21027" x="6172200" y="1614488"/>
          <p14:tracePt t="21037" x="6315075" y="1600200"/>
          <p14:tracePt t="21047" x="6462713" y="1585913"/>
          <p14:tracePt t="21058" x="6610350" y="1576388"/>
          <p14:tracePt t="21060" x="6657975" y="1576388"/>
          <p14:tracePt t="21067" x="6757988" y="1571625"/>
          <p14:tracePt t="21078" x="6905625" y="1566863"/>
          <p14:tracePt t="21088" x="7019925" y="1566863"/>
          <p14:tracePt t="21097" x="7134225" y="1566863"/>
          <p14:tracePt t="21107" x="7239000" y="1566863"/>
          <p14:tracePt t="21117" x="7343775" y="1576388"/>
          <p14:tracePt t="21127" x="7462838" y="1581150"/>
          <p14:tracePt t="21138" x="7610475" y="1595438"/>
          <p14:tracePt t="21147" x="7734300" y="1604963"/>
          <p14:tracePt t="21157" x="7877175" y="1609725"/>
          <p14:tracePt t="21168" x="8024813" y="1619250"/>
          <p14:tracePt t="21177" x="8134350" y="1633538"/>
          <p14:tracePt t="21187" x="8243888" y="1638300"/>
          <p14:tracePt t="21197" x="8339138" y="1647825"/>
          <p14:tracePt t="21207" x="8424863" y="1652588"/>
          <p14:tracePt t="21217" x="8501063" y="1657350"/>
          <p14:tracePt t="21228" x="8586788" y="1676400"/>
          <p14:tracePt t="21237" x="8643938" y="1695450"/>
          <p14:tracePt t="21247" x="8701088" y="1714500"/>
          <p14:tracePt t="21257" x="8743950" y="1728788"/>
          <p14:tracePt t="21267" x="8777288" y="1743075"/>
          <p14:tracePt t="21277" x="8810625" y="1757363"/>
          <p14:tracePt t="21287" x="8834438" y="1771650"/>
          <p14:tracePt t="21297" x="8872538" y="1785938"/>
          <p14:tracePt t="21307" x="8915400" y="1814513"/>
          <p14:tracePt t="21317" x="8958263" y="1838325"/>
          <p14:tracePt t="21328" x="9005888" y="1862138"/>
          <p14:tracePt t="21338" x="9043988" y="1885950"/>
          <p14:tracePt t="21347" x="9072563" y="1905000"/>
          <p14:tracePt t="21357" x="9105900" y="1928813"/>
          <p14:tracePt t="21367" x="9139238" y="1947863"/>
          <p14:tracePt t="21377" x="9167813" y="1962150"/>
          <p14:tracePt t="21387" x="9191625" y="1976438"/>
          <p14:tracePt t="21397" x="9220200" y="1995488"/>
          <p14:tracePt t="21407" x="9253538" y="2019300"/>
          <p14:tracePt t="21418" x="9310688" y="2052638"/>
          <p14:tracePt t="21427" x="9382125" y="2095500"/>
          <p14:tracePt t="21437" x="9482138" y="2157413"/>
          <p14:tracePt t="21447" x="9586913" y="2233613"/>
          <p14:tracePt t="21457" x="9686925" y="2295525"/>
          <p14:tracePt t="21467" x="9777413" y="2338388"/>
          <p14:tracePt t="21477" x="9872663" y="2366963"/>
          <p14:tracePt t="21487" x="9977438" y="2400300"/>
          <p14:tracePt t="21497" x="10096500" y="2438400"/>
          <p14:tracePt t="21507" x="10201275" y="2466975"/>
          <p14:tracePt t="21517" x="10272713" y="2490788"/>
          <p14:tracePt t="21527" x="10306050" y="2500313"/>
          <p14:tracePt t="21537" x="10320338" y="2505075"/>
          <p14:tracePt t="21547" x="10325100" y="2509838"/>
          <p14:tracePt t="21557" x="10329863" y="2514600"/>
          <p14:tracePt t="21560" x="10334625" y="2514600"/>
          <p14:tracePt t="21567" x="10339388" y="2524125"/>
          <p14:tracePt t="21577" x="10348913" y="2538413"/>
          <p14:tracePt t="21587" x="10363200" y="2557463"/>
          <p14:tracePt t="21597" x="10382250" y="2581275"/>
          <p14:tracePt t="21608" x="10391775" y="2605088"/>
          <p14:tracePt t="21617" x="10406063" y="2628900"/>
          <p14:tracePt t="21627" x="10410825" y="2647950"/>
          <p14:tracePt t="21637" x="10420350" y="2662238"/>
          <p14:tracePt t="21647" x="10420350" y="2667000"/>
          <p14:tracePt t="21658" x="10425113" y="2676525"/>
          <p14:tracePt t="21667" x="10425113" y="2686050"/>
          <p14:tracePt t="21677" x="10425113" y="2690813"/>
          <p14:tracePt t="21687" x="10425113" y="2705100"/>
          <p14:tracePt t="21697" x="10425113" y="2733675"/>
          <p14:tracePt t="21707" x="10415588" y="2762250"/>
          <p14:tracePt t="21717" x="10396538" y="2800350"/>
          <p14:tracePt t="21727" x="10367963" y="2847975"/>
          <p14:tracePt t="21737" x="10344150" y="2881313"/>
          <p14:tracePt t="21747" x="10329863" y="2900363"/>
          <p14:tracePt t="21757" x="10315575" y="2914650"/>
          <p14:tracePt t="21767" x="10306050" y="2924175"/>
          <p14:tracePt t="21777" x="10296525" y="2928938"/>
          <p14:tracePt t="21797" x="10291763" y="2928938"/>
          <p14:tracePt t="21809" x="10291763" y="2933700"/>
          <p14:tracePt t="21819" x="10287000" y="2933700"/>
          <p14:tracePt t="21827" x="10282238" y="2933700"/>
          <p14:tracePt t="21837" x="10267950" y="2943225"/>
          <p14:tracePt t="21847" x="10248900" y="2947988"/>
          <p14:tracePt t="21857" x="10220325" y="2957513"/>
          <p14:tracePt t="21867" x="10191750" y="2971800"/>
          <p14:tracePt t="21877" x="10158413" y="2986088"/>
          <p14:tracePt t="21888" x="10120313" y="3005138"/>
          <p14:tracePt t="21897" x="10091738" y="3019425"/>
          <p14:tracePt t="21907" x="10063163" y="3028950"/>
          <p14:tracePt t="21917" x="10034588" y="3043238"/>
          <p14:tracePt t="21927" x="10010775" y="3052763"/>
          <p14:tracePt t="21937" x="9982200" y="3062288"/>
          <p14:tracePt t="21948" x="9958388" y="3071813"/>
          <p14:tracePt t="21957" x="9939338" y="3076575"/>
          <p14:tracePt t="21967" x="9920288" y="3086100"/>
          <p14:tracePt t="21977" x="9901238" y="3090863"/>
          <p14:tracePt t="21987" x="9877425" y="3100388"/>
          <p14:tracePt t="21997" x="9848850" y="3109913"/>
          <p14:tracePt t="22007" x="9810750" y="3114675"/>
          <p14:tracePt t="22017" x="9782175" y="3124200"/>
          <p14:tracePt t="22027" x="9763125" y="3128963"/>
          <p14:tracePt t="22037" x="9744075" y="3133725"/>
          <p14:tracePt t="22047" x="9739313" y="3133725"/>
          <p14:tracePt t="22057" x="9734550" y="3133725"/>
          <p14:tracePt t="22059" x="9729788" y="3133725"/>
          <p14:tracePt t="22067" x="9725025" y="3133725"/>
          <p14:tracePt t="22078" x="9720263" y="3133725"/>
          <p14:tracePt t="22087" x="9710738" y="3133725"/>
          <p14:tracePt t="22097" x="9705975" y="3133725"/>
          <p14:tracePt t="22107" x="9696450" y="3133725"/>
          <p14:tracePt t="22117" x="9691688" y="3128963"/>
          <p14:tracePt t="22127" x="9682163" y="3128963"/>
          <p14:tracePt t="22137" x="9672638" y="3124200"/>
          <p14:tracePt t="22147" x="9663113" y="3124200"/>
          <p14:tracePt t="22157" x="9653588" y="3119438"/>
          <p14:tracePt t="22168" x="9648825" y="3119438"/>
          <p14:tracePt t="22177" x="9639300" y="3119438"/>
          <p14:tracePt t="22187" x="9634538" y="3119438"/>
          <p14:tracePt t="22198" x="9625013" y="3119438"/>
          <p14:tracePt t="22207" x="9620250" y="3119438"/>
          <p14:tracePt t="22217" x="9610725" y="3119438"/>
          <p14:tracePt t="22227" x="9605963" y="3119438"/>
          <p14:tracePt t="22237" x="9601200" y="3114675"/>
          <p14:tracePt t="22247" x="9596438" y="3114675"/>
          <p14:tracePt t="22267" x="9591675" y="3114675"/>
          <p14:tracePt t="22291" x="9591675" y="3109913"/>
          <p14:tracePt t="22332" x="9591675" y="3105150"/>
          <p14:tracePt t="22342" x="9591675" y="3100388"/>
          <p14:tracePt t="22349" x="9591675" y="3095625"/>
          <p14:tracePt t="22356" x="9596438" y="3090863"/>
          <p14:tracePt t="22370" x="9601200" y="3090863"/>
          <p14:tracePt t="22565" x="9605963" y="3090863"/>
          <p14:tracePt t="22578" x="9610725" y="3090863"/>
          <p14:tracePt t="22583" x="9615488" y="3090863"/>
          <p14:tracePt t="22588" x="9620250" y="3090863"/>
          <p14:tracePt t="22630" x="9625013" y="3090863"/>
          <p14:tracePt t="22632" x="9629775" y="3090863"/>
          <p14:tracePt t="22637" x="9639300" y="3090863"/>
          <p14:tracePt t="22647" x="9658350" y="3090863"/>
          <p14:tracePt t="22657" x="9686925" y="3090863"/>
          <p14:tracePt t="22668" x="9725025" y="3090863"/>
          <p14:tracePt t="22677" x="9758363" y="3095625"/>
          <p14:tracePt t="22687" x="9782175" y="3095625"/>
          <p14:tracePt t="22697" x="9815513" y="3095625"/>
          <p14:tracePt t="22707" x="9848850" y="3100388"/>
          <p14:tracePt t="22717" x="9896475" y="3105150"/>
          <p14:tracePt t="22727" x="9939338" y="3109913"/>
          <p14:tracePt t="22737" x="9982200" y="3109913"/>
          <p14:tracePt t="22747" x="10020300" y="3109913"/>
          <p14:tracePt t="22757" x="10044113" y="3114675"/>
          <p14:tracePt t="22767" x="10048875" y="3114675"/>
          <p14:tracePt t="22777" x="10053638" y="3114675"/>
          <p14:tracePt t="22802" x="10058400" y="3114675"/>
          <p14:tracePt t="22809" x="10063163" y="3114675"/>
          <p14:tracePt t="22817" x="10067925" y="3114675"/>
          <p14:tracePt t="22941" x="10063163" y="3114675"/>
          <p14:tracePt t="22945" x="10058400" y="3114675"/>
          <p14:tracePt t="22949" x="10048875" y="3114675"/>
          <p14:tracePt t="22958" x="10029825" y="3114675"/>
          <p14:tracePt t="22967" x="10001250" y="3114675"/>
          <p14:tracePt t="22978" x="9963150" y="3119438"/>
          <p14:tracePt t="22987" x="9944100" y="3119438"/>
          <p14:tracePt t="22997" x="9915525" y="3119438"/>
          <p14:tracePt t="23007" x="9886950" y="3124200"/>
          <p14:tracePt t="23017" x="9848850" y="3128963"/>
          <p14:tracePt t="23028" x="9810750" y="3128963"/>
          <p14:tracePt t="23037" x="9782175" y="3133725"/>
          <p14:tracePt t="23047" x="9753600" y="3133725"/>
          <p14:tracePt t="23058" x="9734550" y="3138488"/>
          <p14:tracePt t="23060" x="9729788" y="3138488"/>
          <p14:tracePt t="23067" x="9715500" y="3138488"/>
          <p14:tracePt t="23078" x="9701213" y="3143250"/>
          <p14:tracePt t="23088" x="9677400" y="3148013"/>
          <p14:tracePt t="23097" x="9658350" y="3157538"/>
          <p14:tracePt t="23107" x="9644063" y="3167063"/>
          <p14:tracePt t="23117" x="9625013" y="3176588"/>
          <p14:tracePt t="23127" x="9615488" y="3181350"/>
          <p14:tracePt t="23137" x="9596438" y="3195638"/>
          <p14:tracePt t="23147" x="9586913" y="3205163"/>
          <p14:tracePt t="23158" x="9572625" y="3209925"/>
          <p14:tracePt t="23168" x="9567863" y="3214688"/>
          <p14:tracePt t="23177" x="9558338" y="3219450"/>
          <p14:tracePt t="23187" x="9553575" y="3224213"/>
          <p14:tracePt t="23332" x="9558338" y="3224213"/>
          <p14:tracePt t="23333" x="9563100" y="3224213"/>
          <p14:tracePt t="23338" x="9567863" y="3224213"/>
          <p14:tracePt t="23347" x="9596438" y="3224213"/>
          <p14:tracePt t="23358" x="9644063" y="3224213"/>
          <p14:tracePt t="23367" x="9701213" y="3224213"/>
          <p14:tracePt t="23377" x="9786938" y="3224213"/>
          <p14:tracePt t="23388" x="9891713" y="3224213"/>
          <p14:tracePt t="23398" x="9972675" y="3224213"/>
          <p14:tracePt t="23408" x="10063163" y="3228975"/>
          <p14:tracePt t="23418" x="10125075" y="3228975"/>
          <p14:tracePt t="23427" x="10186988" y="3228975"/>
          <p14:tracePt t="23438" x="10239375" y="3228975"/>
          <p14:tracePt t="23447" x="10296525" y="3228975"/>
          <p14:tracePt t="23457" x="10348913" y="3228975"/>
          <p14:tracePt t="23468" x="10410825" y="3228975"/>
          <p14:tracePt t="23477" x="10448925" y="3233738"/>
          <p14:tracePt t="23487" x="10467975" y="3233738"/>
          <p14:tracePt t="23497" x="10477500" y="3238500"/>
          <p14:tracePt t="23507" x="10482263" y="3238500"/>
          <p14:tracePt t="23517" x="10496550" y="3243263"/>
          <p14:tracePt t="23528" x="10510838" y="3257550"/>
          <p14:tracePt t="23538" x="10525125" y="3267075"/>
          <p14:tracePt t="23547" x="10534650" y="3271838"/>
          <p14:tracePt t="23557" x="10544175" y="3276600"/>
          <p14:tracePt t="23808" x="10544175" y="3271838"/>
          <p14:tracePt t="23811" x="10544175" y="3267075"/>
          <p14:tracePt t="23817" x="10539413" y="3257550"/>
          <p14:tracePt t="23828" x="10539413" y="3238500"/>
          <p14:tracePt t="23838" x="10534650" y="3224213"/>
          <p14:tracePt t="23847" x="10534650" y="3219450"/>
          <p14:tracePt t="23858" x="10529888" y="3209925"/>
          <p14:tracePt t="23867" x="10529888" y="3205163"/>
          <p14:tracePt t="24308" x="10525125" y="3205163"/>
          <p14:tracePt t="58021" x="10529888" y="3205163"/>
          <p14:tracePt t="58136" x="10534650" y="3205163"/>
          <p14:tracePt t="58145" x="10539413" y="3205163"/>
          <p14:tracePt t="58156" x="10544175" y="3205163"/>
          <p14:tracePt t="58258" x="10544175" y="3200400"/>
          <p14:tracePt t="58282" x="10544175" y="3195638"/>
          <p14:tracePt t="58284" x="10539413" y="3195638"/>
          <p14:tracePt t="58291" x="10529888" y="3186113"/>
          <p14:tracePt t="58301" x="10506075" y="3167063"/>
          <p14:tracePt t="58311" x="10482263" y="3152775"/>
          <p14:tracePt t="58321" x="10448925" y="3133725"/>
          <p14:tracePt t="58331" x="10415588" y="3124200"/>
          <p14:tracePt t="58342" x="10391775" y="3124200"/>
          <p14:tracePt t="58351" x="10382250" y="3138488"/>
          <p14:tracePt t="58361" x="10382250" y="3157538"/>
          <p14:tracePt t="58371" x="10382250" y="3167063"/>
          <p14:tracePt t="58391" x="10358438" y="3167063"/>
          <p14:tracePt t="58401" x="10296525" y="3181350"/>
          <p14:tracePt t="58411" x="10287000" y="3181350"/>
          <p14:tracePt t="58860" x="10282238" y="3181350"/>
          <p14:tracePt t="58973" x="10282238" y="3176588"/>
          <p14:tracePt t="58976" x="10287000" y="3171825"/>
          <p14:tracePt t="58981" x="10291763" y="3171825"/>
          <p14:tracePt t="58991" x="10296525" y="3157538"/>
          <p14:tracePt t="59001" x="10301288" y="3148013"/>
          <p14:tracePt t="59011" x="10301288" y="3143250"/>
          <p14:tracePt t="59021" x="10306050" y="3133725"/>
          <p14:tracePt t="59031" x="10306050" y="3119438"/>
          <p14:tracePt t="59041" x="10315575" y="3105150"/>
          <p14:tracePt t="59051" x="10325100" y="3090863"/>
          <p14:tracePt t="59061" x="10334625" y="3071813"/>
          <p14:tracePt t="59071" x="10344150" y="3057525"/>
          <p14:tracePt t="59081" x="10348913" y="3038475"/>
          <p14:tracePt t="59091" x="10353675" y="3019425"/>
          <p14:tracePt t="59101" x="10353675" y="3005138"/>
          <p14:tracePt t="59111" x="10363200" y="2986088"/>
          <p14:tracePt t="59121" x="10372725" y="2971800"/>
          <p14:tracePt t="59131" x="10382250" y="2947988"/>
          <p14:tracePt t="59141" x="10391775" y="2919413"/>
          <p14:tracePt t="59151" x="10396538" y="2895600"/>
          <p14:tracePt t="59161" x="10396538" y="2886075"/>
          <p14:tracePt t="59171" x="10396538" y="2881313"/>
          <p14:tracePt t="59208" x="10401300" y="2876550"/>
          <p14:tracePt t="59214" x="10401300" y="2871788"/>
          <p14:tracePt t="59219" x="10406063" y="2871788"/>
          <p14:tracePt t="59222" x="10406063" y="2867025"/>
          <p14:tracePt t="59231" x="10420350" y="2862263"/>
          <p14:tracePt t="59241" x="10434638" y="2857500"/>
          <p14:tracePt t="59352" x="10429875" y="2852738"/>
          <p14:tracePt t="59361" x="10420350" y="2852738"/>
          <p14:tracePt t="59371" x="10406063" y="2847975"/>
          <p14:tracePt t="59381" x="10401300" y="2847975"/>
          <p14:tracePt t="59391" x="10391775" y="2852738"/>
          <p14:tracePt t="59401" x="10377488" y="2857500"/>
          <p14:tracePt t="59411" x="10353675" y="2876550"/>
          <p14:tracePt t="59421" x="10315575" y="2895600"/>
          <p14:tracePt t="59431" x="10287000" y="2919413"/>
          <p14:tracePt t="59441" x="10263188" y="2943225"/>
          <p14:tracePt t="59451" x="10248900" y="2957513"/>
          <p14:tracePt t="59461" x="10244138" y="2967038"/>
          <p14:tracePt t="59528" x="10248900" y="2962275"/>
          <p14:tracePt t="59533" x="10258425" y="2957513"/>
          <p14:tracePt t="59541" x="10277475" y="2943225"/>
          <p14:tracePt t="59551" x="10310813" y="2938463"/>
          <p14:tracePt t="59561" x="10339388" y="2928938"/>
          <p14:tracePt t="59571" x="10358438" y="2928938"/>
          <p14:tracePt t="59581" x="10372725" y="2933700"/>
          <p14:tracePt t="59591" x="10387013" y="2938463"/>
          <p14:tracePt t="59601" x="10406063" y="2947988"/>
          <p14:tracePt t="59611" x="10420350" y="2957513"/>
          <p14:tracePt t="59621" x="10420350" y="2962275"/>
          <p14:tracePt t="63969" x="10425113" y="2962275"/>
          <p14:tracePt t="63980" x="10429875" y="2957513"/>
          <p14:tracePt t="63983" x="10434638" y="2957513"/>
          <p14:tracePt t="63988" x="10439400" y="2957513"/>
          <p14:tracePt t="63991" x="10444163" y="2952750"/>
          <p14:tracePt t="64001" x="10453688" y="2947988"/>
          <p14:tracePt t="64011" x="10463213" y="2943225"/>
          <p14:tracePt t="64021" x="10472738" y="2938463"/>
          <p14:tracePt t="64031" x="10487025" y="2938463"/>
          <p14:tracePt t="64042" x="10491788" y="2933700"/>
          <p14:tracePt t="64051" x="10501313" y="2928938"/>
          <p14:tracePt t="64805" x="10501313" y="2924175"/>
          <p14:tracePt t="64831" x="10501313" y="2919413"/>
          <p14:tracePt t="64836" x="10501313" y="2914650"/>
          <p14:tracePt t="64841" x="10501313" y="2909888"/>
          <p14:tracePt t="64851" x="10501313" y="2905125"/>
          <p14:tracePt t="64861" x="10501313" y="2900363"/>
          <p14:tracePt t="64871" x="10501313" y="2890838"/>
          <p14:tracePt t="64881" x="10496550" y="2876550"/>
          <p14:tracePt t="64891" x="10491788" y="2857500"/>
          <p14:tracePt t="64901" x="10482263" y="2838450"/>
          <p14:tracePt t="64911" x="10472738" y="2819400"/>
          <p14:tracePt t="64921" x="10453688" y="2795588"/>
          <p14:tracePt t="64931" x="10434638" y="2771775"/>
          <p14:tracePt t="64941" x="10415588" y="2747963"/>
          <p14:tracePt t="64952" x="10391775" y="2719388"/>
          <p14:tracePt t="64961" x="10367963" y="2690813"/>
          <p14:tracePt t="64971" x="10334625" y="2652713"/>
          <p14:tracePt t="64981" x="10287000" y="2609850"/>
          <p14:tracePt t="64991" x="10225088" y="2562225"/>
          <p14:tracePt t="65001" x="10153650" y="2519363"/>
          <p14:tracePt t="65012" x="10067925" y="2471738"/>
          <p14:tracePt t="65021" x="9996488" y="2433638"/>
          <p14:tracePt t="65031" x="9934575" y="2409825"/>
          <p14:tracePt t="65042" x="9872663" y="2381250"/>
          <p14:tracePt t="65051" x="9825038" y="2366963"/>
          <p14:tracePt t="65061" x="9772650" y="2347913"/>
          <p14:tracePt t="65064" x="9753600" y="2347913"/>
          <p14:tracePt t="65071" x="9720263" y="2343150"/>
          <p14:tracePt t="65081" x="9667875" y="2338388"/>
          <p14:tracePt t="65092" x="9610725" y="2338388"/>
          <p14:tracePt t="65101" x="9563100" y="2338388"/>
          <p14:tracePt t="65111" x="9496425" y="2343150"/>
          <p14:tracePt t="65122" x="9424988" y="2347913"/>
          <p14:tracePt t="65131" x="9339263" y="2352675"/>
          <p14:tracePt t="65141" x="9248775" y="2362200"/>
          <p14:tracePt t="65151" x="9163050" y="2371725"/>
          <p14:tracePt t="65161" x="9077325" y="2376488"/>
          <p14:tracePt t="65172" x="8996363" y="2386013"/>
          <p14:tracePt t="65181" x="8939213" y="2390775"/>
          <p14:tracePt t="65191" x="8872538" y="2400300"/>
          <p14:tracePt t="65201" x="8810625" y="2405063"/>
          <p14:tracePt t="65211" x="8739188" y="2414588"/>
          <p14:tracePt t="65221" x="8662988" y="2428875"/>
          <p14:tracePt t="65231" x="8582025" y="2438400"/>
          <p14:tracePt t="65241" x="8496300" y="2457450"/>
          <p14:tracePt t="65251" x="8410575" y="2476500"/>
          <p14:tracePt t="65261" x="8339138" y="2495550"/>
          <p14:tracePt t="65271" x="8281988" y="2519363"/>
          <p14:tracePt t="65281" x="8234363" y="2533650"/>
          <p14:tracePt t="65292" x="8196263" y="2552700"/>
          <p14:tracePt t="65301" x="8167688" y="2566988"/>
          <p14:tracePt t="65311" x="8143875" y="2581275"/>
          <p14:tracePt t="65322" x="8115300" y="2605088"/>
          <p14:tracePt t="65331" x="8081963" y="2638425"/>
          <p14:tracePt t="65343" x="8043863" y="2681288"/>
          <p14:tracePt t="65351" x="8010525" y="2728913"/>
          <p14:tracePt t="65361" x="7972425" y="2781300"/>
          <p14:tracePt t="65372" x="7924800" y="2843213"/>
          <p14:tracePt t="65381" x="7891463" y="2890838"/>
          <p14:tracePt t="65391" x="7853363" y="2943225"/>
          <p14:tracePt t="65401" x="7820025" y="2986088"/>
          <p14:tracePt t="65411" x="7796213" y="3028950"/>
          <p14:tracePt t="65422" x="7781925" y="3076575"/>
          <p14:tracePt t="65431" x="7753350" y="3138488"/>
          <p14:tracePt t="65441" x="7715250" y="3214688"/>
          <p14:tracePt t="65452" x="7681913" y="3305175"/>
          <p14:tracePt t="65461" x="7653338" y="3367088"/>
          <p14:tracePt t="65471" x="7629525" y="3433763"/>
          <p14:tracePt t="65481" x="7605713" y="3476625"/>
          <p14:tracePt t="65491" x="7591425" y="3505200"/>
          <p14:tracePt t="65501" x="7577138" y="3524250"/>
          <p14:tracePt t="65511" x="7567613" y="3548063"/>
          <p14:tracePt t="65521" x="7558088" y="3562350"/>
          <p14:tracePt t="65531" x="7553325" y="3581400"/>
          <p14:tracePt t="65542" x="7548563" y="3609975"/>
          <p14:tracePt t="65551" x="7543800" y="3652838"/>
          <p14:tracePt t="65561" x="7539038" y="3700463"/>
          <p14:tracePt t="65563" x="7539038" y="3714750"/>
          <p14:tracePt t="65571" x="7529513" y="3757613"/>
          <p14:tracePt t="65581" x="7519988" y="3805238"/>
          <p14:tracePt t="65592" x="7515225" y="3829050"/>
          <p14:tracePt t="65601" x="7505700" y="3852863"/>
          <p14:tracePt t="65611" x="7500938" y="3862388"/>
          <p14:tracePt t="65701" x="7500938" y="3857625"/>
          <p14:tracePt t="65704" x="7500938" y="3852863"/>
          <p14:tracePt t="65711" x="7500938" y="3838575"/>
          <p14:tracePt t="65721" x="7500938" y="3814763"/>
          <p14:tracePt t="65732" x="7500938" y="3786188"/>
          <p14:tracePt t="65741" x="7500938" y="3762375"/>
          <p14:tracePt t="65751" x="7500938" y="3733800"/>
          <p14:tracePt t="65761" x="7500938" y="3690938"/>
          <p14:tracePt t="65771" x="7491413" y="3638550"/>
          <p14:tracePt t="65781" x="7477125" y="3586163"/>
          <p14:tracePt t="65792" x="7448550" y="3514725"/>
          <p14:tracePt t="65801" x="7419975" y="3443288"/>
          <p14:tracePt t="65811" x="7377113" y="3362325"/>
          <p14:tracePt t="65822" x="7334250" y="3286125"/>
          <p14:tracePt t="65831" x="7296150" y="3233738"/>
          <p14:tracePt t="65842" x="7262813" y="3181350"/>
          <p14:tracePt t="65851" x="7239000" y="3152775"/>
          <p14:tracePt t="65862" x="7215188" y="3124200"/>
          <p14:tracePt t="65872" x="7196138" y="3100388"/>
          <p14:tracePt t="65881" x="7181850" y="3086100"/>
          <p14:tracePt t="65891" x="7177088" y="3081338"/>
          <p14:tracePt t="65902" x="7177088" y="3076575"/>
          <p14:tracePt t="65912" x="7172325" y="3071813"/>
          <p14:tracePt t="65932" x="7167563" y="3071813"/>
          <p14:tracePt t="65941" x="7162800" y="3067050"/>
          <p14:tracePt t="65962" x="7158038" y="3062288"/>
          <p14:tracePt t="65982" x="7153275" y="3062288"/>
          <p14:tracePt t="66005" x="7148513" y="3062288"/>
          <p14:tracePt t="66164" x="7143750" y="3062288"/>
          <p14:tracePt t="66166" x="7143750" y="3057525"/>
          <p14:tracePt t="66172" x="7138988" y="3057525"/>
          <p14:tracePt t="66182" x="7134225" y="3052763"/>
          <p14:tracePt t="66191" x="7129463" y="3052763"/>
          <p14:tracePt t="66202" x="7124700" y="3052763"/>
          <p14:tracePt t="66211" x="7119938" y="3048000"/>
          <p14:tracePt t="66221" x="7115175" y="3043238"/>
          <p14:tracePt t="66241" x="7110413" y="3038475"/>
          <p14:tracePt t="66332" x="7105650" y="3038475"/>
          <p14:tracePt t="66338" x="7105650" y="3043238"/>
          <p14:tracePt t="66346" x="7105650" y="3048000"/>
          <p14:tracePt t="66352" x="7100888" y="3052763"/>
          <p14:tracePt t="66362" x="7096125" y="3062288"/>
          <p14:tracePt t="66372" x="7091363" y="3081338"/>
          <p14:tracePt t="66381" x="7081838" y="3100388"/>
          <p14:tracePt t="66391" x="7072313" y="3124200"/>
          <p14:tracePt t="66402" x="7062788" y="3152775"/>
          <p14:tracePt t="66411" x="7053263" y="3176588"/>
          <p14:tracePt t="66422" x="7048500" y="3200400"/>
          <p14:tracePt t="66432" x="7043738" y="3219450"/>
          <p14:tracePt t="66441" x="7043738" y="3228975"/>
          <p14:tracePt t="66452" x="7043738" y="3233738"/>
          <p14:tracePt t="66638" x="7038975" y="3238500"/>
          <p14:tracePt t="66642" x="7038975" y="3243263"/>
          <p14:tracePt t="66652" x="7034213" y="3257550"/>
          <p14:tracePt t="66661" x="7034213" y="3267075"/>
          <p14:tracePt t="66672" x="7029450" y="3271838"/>
          <p14:tracePt t="66682" x="7029450" y="3286125"/>
          <p14:tracePt t="66691" x="7029450" y="3305175"/>
          <p14:tracePt t="66702" x="7024688" y="3338513"/>
          <p14:tracePt t="66711" x="7024688" y="3390900"/>
          <p14:tracePt t="66721" x="7024688" y="3457575"/>
          <p14:tracePt t="66731" x="7024688" y="3543300"/>
          <p14:tracePt t="66741" x="7024688" y="3648075"/>
          <p14:tracePt t="66751" x="7024688" y="3786188"/>
          <p14:tracePt t="66761" x="7024688" y="3943350"/>
          <p14:tracePt t="66771" x="7019925" y="4105275"/>
          <p14:tracePt t="66781" x="7015163" y="4233863"/>
          <p14:tracePt t="66792" x="7015163" y="4329113"/>
          <p14:tracePt t="66801" x="7015163" y="4367213"/>
          <p14:tracePt t="66812" x="7015163" y="4391025"/>
          <p14:tracePt t="66822" x="7015163" y="4410075"/>
          <p14:tracePt t="66831" x="7015163" y="4433888"/>
          <p14:tracePt t="66842" x="7015163" y="4462463"/>
          <p14:tracePt t="66852" x="7015163" y="4500563"/>
          <p14:tracePt t="66861" x="7015163" y="4576763"/>
          <p14:tracePt t="66872" x="7019925" y="4667250"/>
          <p14:tracePt t="66882" x="7024688" y="4781550"/>
          <p14:tracePt t="66892" x="7024688" y="4905375"/>
          <p14:tracePt t="66902" x="7029450" y="4986338"/>
          <p14:tracePt t="66912" x="7029450" y="5053013"/>
          <p14:tracePt t="66922" x="7034213" y="5100638"/>
          <p14:tracePt t="66932" x="7034213" y="5138738"/>
          <p14:tracePt t="66942" x="7034213" y="5176838"/>
          <p14:tracePt t="66952" x="7034213" y="5219700"/>
          <p14:tracePt t="66962" x="7038975" y="5262563"/>
          <p14:tracePt t="66972" x="7038975" y="5314950"/>
          <p14:tracePt t="66982" x="7038975" y="5381625"/>
          <p14:tracePt t="66991" x="7038975" y="5448300"/>
          <p14:tracePt t="67001" x="7034213" y="5510213"/>
          <p14:tracePt t="67012" x="7024688" y="5557838"/>
          <p14:tracePt t="67022" x="7019925" y="5591175"/>
          <p14:tracePt t="67031" x="7019925" y="5619750"/>
          <p14:tracePt t="67042" x="7015163" y="5634038"/>
          <p14:tracePt t="67051" x="7015163" y="5643563"/>
          <p14:tracePt t="67062" x="7015163" y="5662613"/>
          <p14:tracePt t="67063" x="7015163" y="5667375"/>
          <p14:tracePt t="67072" x="7010400" y="5681663"/>
          <p14:tracePt t="67082" x="7005638" y="5710238"/>
          <p14:tracePt t="67092" x="6996113" y="5734050"/>
          <p14:tracePt t="67102" x="6986588" y="5753100"/>
          <p14:tracePt t="67112" x="6972300" y="5772150"/>
          <p14:tracePt t="67122" x="6967538" y="5786438"/>
          <p14:tracePt t="67131" x="6962775" y="5800725"/>
          <p14:tracePt t="67142" x="6958013" y="5819775"/>
          <p14:tracePt t="67152" x="6948488" y="5834063"/>
          <p14:tracePt t="67162" x="6948488" y="5848350"/>
          <p14:tracePt t="67172" x="6943725" y="5857875"/>
          <p14:tracePt t="67191" x="6943725" y="5862638"/>
          <p14:tracePt t="67217" x="6943725" y="5867400"/>
          <p14:tracePt t="67220" x="6943725" y="5872163"/>
          <p14:tracePt t="67224" x="6943725" y="5876925"/>
          <p14:tracePt t="67232" x="6948488" y="5891213"/>
          <p14:tracePt t="67241" x="6953250" y="5915025"/>
          <p14:tracePt t="67252" x="6962775" y="5934075"/>
          <p14:tracePt t="67262" x="6977063" y="5957888"/>
          <p14:tracePt t="67272" x="6986588" y="5976938"/>
          <p14:tracePt t="67282" x="6991350" y="5986463"/>
          <p14:tracePt t="67292" x="6996113" y="5995988"/>
          <p14:tracePt t="67302" x="7000875" y="6000750"/>
          <p14:tracePt t="67312" x="7005638" y="6005513"/>
          <p14:tracePt t="67332" x="7010400" y="6010275"/>
          <p14:tracePt t="67342" x="7015163" y="6015038"/>
          <p14:tracePt t="67352" x="7019925" y="6024563"/>
          <p14:tracePt t="67362" x="7024688" y="6029325"/>
          <p14:tracePt t="67372" x="7024688" y="6034088"/>
          <p14:tracePt t="67382" x="7029450" y="6034088"/>
          <p14:tracePt t="67424" x="7034213" y="6029325"/>
          <p14:tracePt t="67427" x="7038975" y="6024563"/>
          <p14:tracePt t="67432" x="7048500" y="6005513"/>
          <p14:tracePt t="67442" x="7086600" y="5948363"/>
          <p14:tracePt t="67452" x="7153275" y="5857875"/>
          <p14:tracePt t="67462" x="7239000" y="5729288"/>
          <p14:tracePt t="67472" x="7329488" y="5591175"/>
          <p14:tracePt t="67482" x="7415213" y="5438775"/>
          <p14:tracePt t="67492" x="7467600" y="5329238"/>
          <p14:tracePt t="67502" x="7529513" y="5181600"/>
          <p14:tracePt t="67512" x="7577138" y="5033963"/>
          <p14:tracePt t="67522" x="7620000" y="4881563"/>
          <p14:tracePt t="67531" x="7662863" y="4743450"/>
          <p14:tracePt t="67542" x="7696200" y="4605338"/>
          <p14:tracePt t="67552" x="7715250" y="4514850"/>
          <p14:tracePt t="67562" x="7729538" y="4424363"/>
          <p14:tracePt t="67563" x="7734300" y="4405313"/>
          <p14:tracePt t="67572" x="7739063" y="4338638"/>
          <p14:tracePt t="67582" x="7743825" y="4252913"/>
          <p14:tracePt t="67592" x="7743825" y="4148138"/>
          <p14:tracePt t="67602" x="7743825" y="4052888"/>
          <p14:tracePt t="67612" x="7739063" y="3971925"/>
          <p14:tracePt t="67622" x="7715250" y="3890963"/>
          <p14:tracePt t="67632" x="7691438" y="3829050"/>
          <p14:tracePt t="67642" x="7658100" y="3776663"/>
          <p14:tracePt t="67652" x="7624763" y="3733800"/>
          <p14:tracePt t="67662" x="7596188" y="3700463"/>
          <p14:tracePt t="67672" x="7567613" y="3667125"/>
          <p14:tracePt t="67682" x="7543800" y="3638550"/>
          <p14:tracePt t="67692" x="7510463" y="3605213"/>
          <p14:tracePt t="67702" x="7467600" y="3562350"/>
          <p14:tracePt t="67712" x="7424738" y="3514725"/>
          <p14:tracePt t="67722" x="7377113" y="3467100"/>
          <p14:tracePt t="67732" x="7329488" y="3424238"/>
          <p14:tracePt t="67742" x="7291388" y="3400425"/>
          <p14:tracePt t="67752" x="7243763" y="3376613"/>
          <p14:tracePt t="67762" x="7196138" y="3362325"/>
          <p14:tracePt t="67772" x="7153275" y="3352800"/>
          <p14:tracePt t="67782" x="7115175" y="3348038"/>
          <p14:tracePt t="67792" x="7067550" y="3348038"/>
          <p14:tracePt t="67802" x="7019925" y="3348038"/>
          <p14:tracePt t="67812" x="6972300" y="3348038"/>
          <p14:tracePt t="67822" x="6919913" y="3357563"/>
          <p14:tracePt t="67832" x="6877050" y="3362325"/>
          <p14:tracePt t="67842" x="6824663" y="3371850"/>
          <p14:tracePt t="67852" x="6781800" y="3381375"/>
          <p14:tracePt t="67862" x="6729413" y="3390900"/>
          <p14:tracePt t="67872" x="6681788" y="3405188"/>
          <p14:tracePt t="67882" x="6629400" y="3414713"/>
          <p14:tracePt t="67892" x="6577013" y="3424238"/>
          <p14:tracePt t="67902" x="6519863" y="3429000"/>
          <p14:tracePt t="67912" x="6477000" y="3433763"/>
          <p14:tracePt t="67922" x="6424613" y="3433763"/>
          <p14:tracePt t="67932" x="6376988" y="3433763"/>
          <p14:tracePt t="67942" x="6348413" y="3433763"/>
          <p14:tracePt t="67952" x="6305550" y="3438525"/>
          <p14:tracePt t="67962" x="6262688" y="3448050"/>
          <p14:tracePt t="67972" x="6210300" y="3457575"/>
          <p14:tracePt t="67982" x="6124575" y="3476625"/>
          <p14:tracePt t="67992" x="6043613" y="3490913"/>
          <p14:tracePt t="68002" x="5948363" y="3514725"/>
          <p14:tracePt t="68012" x="5853113" y="3538538"/>
          <p14:tracePt t="68022" x="5767388" y="3562350"/>
          <p14:tracePt t="68032" x="5695950" y="3581400"/>
          <p14:tracePt t="68042" x="5624513" y="3605213"/>
          <p14:tracePt t="68052" x="5581650" y="3624263"/>
          <p14:tracePt t="68062" x="5538788" y="3648075"/>
          <p14:tracePt t="68064" x="5529263" y="3657600"/>
          <p14:tracePt t="68072" x="5505450" y="3676650"/>
          <p14:tracePt t="68082" x="5481638" y="3705225"/>
          <p14:tracePt t="68092" x="5457825" y="3743325"/>
          <p14:tracePt t="68102" x="5443538" y="3776663"/>
          <p14:tracePt t="68112" x="5434013" y="3810000"/>
          <p14:tracePt t="68122" x="5424488" y="3843338"/>
          <p14:tracePt t="68132" x="5414963" y="3881438"/>
          <p14:tracePt t="68142" x="5405438" y="3919538"/>
          <p14:tracePt t="68152" x="5395913" y="3971925"/>
          <p14:tracePt t="68162" x="5395913" y="4019550"/>
          <p14:tracePt t="68172" x="5395913" y="4081463"/>
          <p14:tracePt t="68182" x="5395913" y="4133850"/>
          <p14:tracePt t="68192" x="5400675" y="4191000"/>
          <p14:tracePt t="68202" x="5400675" y="4243388"/>
          <p14:tracePt t="68212" x="5400675" y="4281488"/>
          <p14:tracePt t="68222" x="5400675" y="4329113"/>
          <p14:tracePt t="68232" x="5405438" y="4391025"/>
          <p14:tracePt t="68242" x="5405438" y="4452938"/>
          <p14:tracePt t="68252" x="5405438" y="4538663"/>
          <p14:tracePt t="68262" x="5410200" y="4633913"/>
          <p14:tracePt t="68272" x="5424488" y="4733925"/>
          <p14:tracePt t="68282" x="5438775" y="4833938"/>
          <p14:tracePt t="68292" x="5457825" y="4943475"/>
          <p14:tracePt t="68302" x="5472113" y="5038725"/>
          <p14:tracePt t="68312" x="5472113" y="5133975"/>
          <p14:tracePt t="68322" x="5476875" y="5219700"/>
          <p14:tracePt t="68332" x="5476875" y="5286375"/>
          <p14:tracePt t="68342" x="5481638" y="5353050"/>
          <p14:tracePt t="68352" x="5491163" y="5405438"/>
          <p14:tracePt t="68362" x="5505450" y="5467350"/>
          <p14:tracePt t="68372" x="5519738" y="5543550"/>
          <p14:tracePt t="68382" x="5529263" y="5634038"/>
          <p14:tracePt t="68392" x="5543550" y="5738813"/>
          <p14:tracePt t="68402" x="5557838" y="5872163"/>
          <p14:tracePt t="68412" x="5576888" y="6019800"/>
          <p14:tracePt t="68422" x="5595938" y="6148388"/>
          <p14:tracePt t="68432" x="5614988" y="6243638"/>
          <p14:tracePt t="68442" x="5638800" y="6300788"/>
          <p14:tracePt t="68452" x="5662613" y="6324600"/>
          <p14:tracePt t="68462" x="5686425" y="6338888"/>
          <p14:tracePt t="68472" x="5710238" y="6353175"/>
          <p14:tracePt t="68482" x="5738813" y="6362700"/>
          <p14:tracePt t="68492" x="5767388" y="6372225"/>
          <p14:tracePt t="68502" x="5800725" y="6386513"/>
          <p14:tracePt t="68512" x="5848350" y="6405563"/>
          <p14:tracePt t="68522" x="5919788" y="6434138"/>
          <p14:tracePt t="68532" x="5991225" y="6462713"/>
          <p14:tracePt t="68542" x="6081713" y="6491288"/>
          <p14:tracePt t="68552" x="6167438" y="6510338"/>
          <p14:tracePt t="68562" x="6248400" y="6519863"/>
          <p14:tracePt t="68563" x="6262688" y="6519863"/>
          <p14:tracePt t="68572" x="6319838" y="6519863"/>
          <p14:tracePt t="68582" x="6391275" y="6510338"/>
          <p14:tracePt t="68592" x="6486525" y="6486525"/>
          <p14:tracePt t="68602" x="6591300" y="6457950"/>
          <p14:tracePt t="68612" x="6734175" y="6405563"/>
          <p14:tracePt t="68622" x="6891338" y="6348413"/>
          <p14:tracePt t="68632" x="7024688" y="6281738"/>
          <p14:tracePt t="68642" x="7134225" y="6205538"/>
          <p14:tracePt t="68652" x="7215188" y="6134100"/>
          <p14:tracePt t="68662" x="7277100" y="6062663"/>
          <p14:tracePt t="68672" x="7329488" y="5986463"/>
          <p14:tracePt t="68682" x="7377113" y="5905500"/>
          <p14:tracePt t="68692" x="7419975" y="5824538"/>
          <p14:tracePt t="68702" x="7458075" y="5743575"/>
          <p14:tracePt t="68712" x="7477125" y="5676900"/>
          <p14:tracePt t="68722" x="7491413" y="5591175"/>
          <p14:tracePt t="68732" x="7500938" y="5500688"/>
          <p14:tracePt t="68742" x="7505700" y="5429250"/>
          <p14:tracePt t="68752" x="7510463" y="5343525"/>
          <p14:tracePt t="68762" x="7519988" y="5253038"/>
          <p14:tracePt t="68772" x="7543800" y="5153025"/>
          <p14:tracePt t="68782" x="7567613" y="5053013"/>
          <p14:tracePt t="68792" x="7596188" y="4933950"/>
          <p14:tracePt t="68802" x="7610475" y="4833938"/>
          <p14:tracePt t="68812" x="7615238" y="4729163"/>
          <p14:tracePt t="68822" x="7620000" y="4633913"/>
          <p14:tracePt t="68832" x="7620000" y="4548188"/>
          <p14:tracePt t="68842" x="7620000" y="4471988"/>
          <p14:tracePt t="68852" x="7615238" y="4405313"/>
          <p14:tracePt t="68862" x="7615238" y="4343400"/>
          <p14:tracePt t="68872" x="7610475" y="4276725"/>
          <p14:tracePt t="68882" x="7605713" y="4214813"/>
          <p14:tracePt t="68892" x="7596188" y="4138613"/>
          <p14:tracePt t="68902" x="7581900" y="4086225"/>
          <p14:tracePt t="68912" x="7567613" y="4038600"/>
          <p14:tracePt t="68922" x="7548563" y="4000500"/>
          <p14:tracePt t="68932" x="7529513" y="3962400"/>
          <p14:tracePt t="68942" x="7505700" y="3938588"/>
          <p14:tracePt t="68952" x="7481888" y="3910013"/>
          <p14:tracePt t="68962" x="7462838" y="3886200"/>
          <p14:tracePt t="68972" x="7439025" y="3857625"/>
          <p14:tracePt t="68982" x="7405688" y="3819525"/>
          <p14:tracePt t="68992" x="7362825" y="3771900"/>
          <p14:tracePt t="69002" x="7315200" y="3729038"/>
          <p14:tracePt t="69012" x="7272338" y="3695700"/>
          <p14:tracePt t="69022" x="7234238" y="3667125"/>
          <p14:tracePt t="69032" x="7200900" y="3648075"/>
          <p14:tracePt t="69042" x="7167563" y="3629025"/>
          <p14:tracePt t="69052" x="7129463" y="3609975"/>
          <p14:tracePt t="69062" x="7086600" y="3590925"/>
          <p14:tracePt t="69064" x="7077075" y="3586163"/>
          <p14:tracePt t="69072" x="7043738" y="3571875"/>
          <p14:tracePt t="69082" x="7000875" y="3552825"/>
          <p14:tracePt t="69092" x="6962775" y="3543300"/>
          <p14:tracePt t="69102" x="6929438" y="3529013"/>
          <p14:tracePt t="69112" x="6900863" y="3524250"/>
          <p14:tracePt t="69122" x="6872288" y="3514725"/>
          <p14:tracePt t="69132" x="6848475" y="3509963"/>
          <p14:tracePt t="69142" x="6815138" y="3505200"/>
          <p14:tracePt t="69152" x="6777038" y="3500438"/>
          <p14:tracePt t="69162" x="6734175" y="3495675"/>
          <p14:tracePt t="69172" x="6681788" y="3486150"/>
          <p14:tracePt t="69182" x="6624638" y="3481388"/>
          <p14:tracePt t="69192" x="6567488" y="3481388"/>
          <p14:tracePt t="69202" x="6529388" y="3481388"/>
          <p14:tracePt t="69212" x="6496050" y="3481388"/>
          <p14:tracePt t="69222" x="6467475" y="3481388"/>
          <p14:tracePt t="69232" x="6443663" y="3481388"/>
          <p14:tracePt t="69242" x="6419850" y="3486150"/>
          <p14:tracePt t="69252" x="6396038" y="3486150"/>
          <p14:tracePt t="69262" x="6376988" y="3486150"/>
          <p14:tracePt t="69272" x="6362700" y="3486150"/>
          <p14:tracePt t="69282" x="6353175" y="3486150"/>
          <p14:tracePt t="69292" x="6338888" y="3486150"/>
          <p14:tracePt t="69302" x="6329363" y="3486150"/>
          <p14:tracePt t="69312" x="6315075" y="3490913"/>
          <p14:tracePt t="69323" x="6296025" y="3490913"/>
          <p14:tracePt t="69332" x="6267450" y="3495675"/>
          <p14:tracePt t="69342" x="6234113" y="3500438"/>
          <p14:tracePt t="69352" x="6196013" y="3509963"/>
          <p14:tracePt t="69362" x="6157913" y="3514725"/>
          <p14:tracePt t="69372" x="6129338" y="3519488"/>
          <p14:tracePt t="69382" x="6100763" y="3519488"/>
          <p14:tracePt t="69392" x="6076950" y="3524250"/>
          <p14:tracePt t="69402" x="6048375" y="3533775"/>
          <p14:tracePt t="69412" x="6024563" y="3538538"/>
          <p14:tracePt t="69422" x="5995988" y="3543300"/>
          <p14:tracePt t="69432" x="5967413" y="3543300"/>
          <p14:tracePt t="69442" x="5934075" y="3552825"/>
          <p14:tracePt t="69452" x="5905500" y="3557588"/>
          <p14:tracePt t="69462" x="5881688" y="3557588"/>
          <p14:tracePt t="69472" x="5862638" y="3567113"/>
          <p14:tracePt t="69482" x="5829300" y="3571875"/>
          <p14:tracePt t="69492" x="5805488" y="3576638"/>
          <p14:tracePt t="69502" x="5781675" y="3586163"/>
          <p14:tracePt t="69512" x="5753100" y="3590925"/>
          <p14:tracePt t="69522" x="5734050" y="3595688"/>
          <p14:tracePt t="69532" x="5719763" y="3600450"/>
          <p14:tracePt t="69542" x="5695950" y="3609975"/>
          <p14:tracePt t="69552" x="5676900" y="3619500"/>
          <p14:tracePt t="69562" x="5653088" y="3633788"/>
          <p14:tracePt t="69564" x="5643563" y="3638550"/>
          <p14:tracePt t="69572" x="5624513" y="3648075"/>
          <p14:tracePt t="69582" x="5605463" y="3662363"/>
          <p14:tracePt t="69592" x="5581650" y="3676650"/>
          <p14:tracePt t="69602" x="5572125" y="3686175"/>
          <p14:tracePt t="69612" x="5557838" y="3695700"/>
          <p14:tracePt t="69622" x="5543550" y="3700463"/>
          <p14:tracePt t="69632" x="5529263" y="3714750"/>
          <p14:tracePt t="69642" x="5514975" y="3724275"/>
          <p14:tracePt t="69652" x="5505450" y="3733800"/>
          <p14:tracePt t="69662" x="5495925" y="3743325"/>
          <p14:tracePt t="69672" x="5486400" y="3752850"/>
          <p14:tracePt t="69682" x="5472113" y="3762375"/>
          <p14:tracePt t="69692" x="5462588" y="3771900"/>
          <p14:tracePt t="69702" x="5453063" y="3790950"/>
          <p14:tracePt t="69712" x="5443538" y="3805238"/>
          <p14:tracePt t="69722" x="5429250" y="3824288"/>
          <p14:tracePt t="69732" x="5414963" y="3843338"/>
          <p14:tracePt t="69742" x="5405438" y="3857625"/>
          <p14:tracePt t="69752" x="5395913" y="3876675"/>
          <p14:tracePt t="69762" x="5381625" y="3895725"/>
          <p14:tracePt t="69772" x="5372100" y="3914775"/>
          <p14:tracePt t="69782" x="5357813" y="3938588"/>
          <p14:tracePt t="69792" x="5338763" y="3976688"/>
          <p14:tracePt t="69802" x="5324475" y="4019550"/>
          <p14:tracePt t="69812" x="5310188" y="4067175"/>
          <p14:tracePt t="69822" x="5300663" y="4105275"/>
          <p14:tracePt t="69832" x="5291138" y="4133850"/>
          <p14:tracePt t="69842" x="5281613" y="4148138"/>
          <p14:tracePt t="69852" x="5276850" y="4162425"/>
          <p14:tracePt t="69862" x="5267325" y="4191000"/>
          <p14:tracePt t="69872" x="5262563" y="4229100"/>
          <p14:tracePt t="69882" x="5257800" y="4271963"/>
          <p14:tracePt t="69893" x="5248275" y="4338638"/>
          <p14:tracePt t="69902" x="5238750" y="4395788"/>
          <p14:tracePt t="69912" x="5229225" y="4471988"/>
          <p14:tracePt t="69922" x="5214938" y="4548188"/>
          <p14:tracePt t="69932" x="5205413" y="4624388"/>
          <p14:tracePt t="69942" x="5195888" y="4691063"/>
          <p14:tracePt t="69952" x="5181600" y="4772025"/>
          <p14:tracePt t="69962" x="5167313" y="4852988"/>
          <p14:tracePt t="69972" x="5162550" y="4933950"/>
          <p14:tracePt t="69982" x="5162550" y="5019675"/>
          <p14:tracePt t="69992" x="5162550" y="5091113"/>
          <p14:tracePt t="70002" x="5176838" y="5181600"/>
          <p14:tracePt t="70012" x="5195888" y="5272088"/>
          <p14:tracePt t="70022" x="5219700" y="5353050"/>
          <p14:tracePt t="70032" x="5243513" y="5419725"/>
          <p14:tracePt t="70042" x="5262563" y="5486400"/>
          <p14:tracePt t="70052" x="5286375" y="5548313"/>
          <p14:tracePt t="70062" x="5319713" y="5619750"/>
          <p14:tracePt t="70064" x="5329238" y="5643563"/>
          <p14:tracePt t="70072" x="5353050" y="5695950"/>
          <p14:tracePt t="70082" x="5395913" y="5772150"/>
          <p14:tracePt t="70092" x="5448300" y="5848350"/>
          <p14:tracePt t="70102" x="5514975" y="5919788"/>
          <p14:tracePt t="70112" x="5610225" y="6000750"/>
          <p14:tracePt t="70122" x="5715000" y="6081713"/>
          <p14:tracePt t="70132" x="5815013" y="6143625"/>
          <p14:tracePt t="70142" x="5919788" y="6196013"/>
          <p14:tracePt t="70153" x="6010275" y="6234113"/>
          <p14:tracePt t="70162" x="6100763" y="6276975"/>
          <p14:tracePt t="70172" x="6196013" y="6319838"/>
          <p14:tracePt t="70182" x="6281738" y="6357938"/>
          <p14:tracePt t="70192" x="6386513" y="6400800"/>
          <p14:tracePt t="70202" x="6529388" y="6434138"/>
          <p14:tracePt t="70212" x="6667500" y="6443663"/>
          <p14:tracePt t="70222" x="6848475" y="6443663"/>
          <p14:tracePt t="70232" x="7058025" y="6410325"/>
          <p14:tracePt t="70242" x="7286625" y="6362700"/>
          <p14:tracePt t="70252" x="7496175" y="6310313"/>
          <p14:tracePt t="70262" x="7658100" y="6257925"/>
          <p14:tracePt t="70272" x="7762875" y="6210300"/>
          <p14:tracePt t="70282" x="7829550" y="6162675"/>
          <p14:tracePt t="70292" x="7886700" y="6091238"/>
          <p14:tracePt t="70302" x="7920038" y="6024563"/>
          <p14:tracePt t="70312" x="7948613" y="5924550"/>
          <p14:tracePt t="70322" x="7967663" y="5800725"/>
          <p14:tracePt t="70332" x="7986713" y="5695950"/>
          <p14:tracePt t="70342" x="8010525" y="5548313"/>
          <p14:tracePt t="70352" x="8034338" y="5424488"/>
          <p14:tracePt t="70362" x="8048625" y="5291138"/>
          <p14:tracePt t="70372" x="8062913" y="5153025"/>
          <p14:tracePt t="70382" x="8062913" y="5019675"/>
          <p14:tracePt t="70392" x="8020050" y="4881563"/>
          <p14:tracePt t="70402" x="7962900" y="4752975"/>
          <p14:tracePt t="70412" x="7905750" y="4638675"/>
          <p14:tracePt t="70422" x="7858125" y="4543425"/>
          <p14:tracePt t="70432" x="7810500" y="4462463"/>
          <p14:tracePt t="70442" x="7777163" y="4395788"/>
          <p14:tracePt t="70452" x="7748588" y="4324350"/>
          <p14:tracePt t="70462" x="7720013" y="4252913"/>
          <p14:tracePt t="70472" x="7677150" y="4181475"/>
          <p14:tracePt t="70482" x="7615238" y="4100513"/>
          <p14:tracePt t="70492" x="7548563" y="4038600"/>
          <p14:tracePt t="70502" x="7472363" y="3976688"/>
          <p14:tracePt t="70512" x="7396163" y="3919538"/>
          <p14:tracePt t="70522" x="7329488" y="3881438"/>
          <p14:tracePt t="70532" x="7253288" y="3843338"/>
          <p14:tracePt t="70542" x="7158038" y="3810000"/>
          <p14:tracePt t="70552" x="7062788" y="3786188"/>
          <p14:tracePt t="70562" x="6977063" y="3767138"/>
          <p14:tracePt t="70564" x="6958013" y="3767138"/>
          <p14:tracePt t="70573" x="6891338" y="3757613"/>
          <p14:tracePt t="70582" x="6834188" y="3757613"/>
          <p14:tracePt t="70592" x="6762750" y="3757613"/>
          <p14:tracePt t="70602" x="6681788" y="3762375"/>
          <p14:tracePt t="70612" x="6586538" y="3776663"/>
          <p14:tracePt t="70622" x="6477000" y="3800475"/>
          <p14:tracePt t="70632" x="6381750" y="3829050"/>
          <p14:tracePt t="70642" x="6291263" y="3862388"/>
          <p14:tracePt t="70652" x="6219825" y="3890963"/>
          <p14:tracePt t="70662" x="6162675" y="3919538"/>
          <p14:tracePt t="70672" x="6115050" y="3943350"/>
          <p14:tracePt t="70683" x="6081713" y="3976688"/>
          <p14:tracePt t="70692" x="6057900" y="4000500"/>
          <p14:tracePt t="70702" x="6043613" y="4024313"/>
          <p14:tracePt t="70712" x="6029325" y="4057650"/>
          <p14:tracePt t="70722" x="6024563" y="4095750"/>
          <p14:tracePt t="70732" x="6019800" y="4148138"/>
          <p14:tracePt t="70742" x="6015038" y="4210050"/>
          <p14:tracePt t="70752" x="6015038" y="4271963"/>
          <p14:tracePt t="70762" x="6010275" y="4329113"/>
          <p14:tracePt t="70772" x="6010275" y="4376738"/>
          <p14:tracePt t="70782" x="6010275" y="4410075"/>
          <p14:tracePt t="70792" x="6019800" y="4438650"/>
          <p14:tracePt t="70802" x="6024563" y="4462463"/>
          <p14:tracePt t="70812" x="6029325" y="4486275"/>
          <p14:tracePt t="70824" x="6038850" y="4524375"/>
          <p14:tracePt t="70832" x="6043613" y="4548188"/>
          <p14:tracePt t="70842" x="6043613" y="4581525"/>
          <p14:tracePt t="70852" x="6043613" y="4614863"/>
          <p14:tracePt t="70862" x="6043613" y="4657725"/>
          <p14:tracePt t="70872" x="6043613" y="4691063"/>
          <p14:tracePt t="70882" x="6043613" y="4719638"/>
          <p14:tracePt t="70892" x="6043613" y="4743450"/>
          <p14:tracePt t="70902" x="6043613" y="4748213"/>
          <p14:tracePt t="70912" x="6043613" y="4752975"/>
          <p14:tracePt t="70935" x="6043613" y="4757738"/>
          <p14:tracePt t="70940" x="6043613" y="4762500"/>
          <p14:tracePt t="70943" x="6043613" y="4767263"/>
          <p14:tracePt t="70952" x="6043613" y="4781550"/>
          <p14:tracePt t="70962" x="6038850" y="4800600"/>
          <p14:tracePt t="70972" x="6024563" y="4838700"/>
          <p14:tracePt t="70982" x="6010275" y="4886325"/>
          <p14:tracePt t="70992" x="5995988" y="4929188"/>
          <p14:tracePt t="71002" x="5981700" y="4962525"/>
          <p14:tracePt t="71012" x="5967413" y="4986338"/>
          <p14:tracePt t="71022" x="5957888" y="5005388"/>
          <p14:tracePt t="71032" x="5943600" y="5024438"/>
          <p14:tracePt t="71042" x="5929313" y="5043488"/>
          <p14:tracePt t="71052" x="5924550" y="5062538"/>
          <p14:tracePt t="71062" x="5919788" y="5100638"/>
          <p14:tracePt t="71064" x="5915025" y="5110163"/>
          <p14:tracePt t="71072" x="5915025" y="5148263"/>
          <p14:tracePt t="71082" x="5910263" y="5191125"/>
          <p14:tracePt t="71092" x="5905500" y="5233988"/>
          <p14:tracePt t="71102" x="5900738" y="5276850"/>
          <p14:tracePt t="71112" x="5895975" y="5310188"/>
          <p14:tracePt t="71122" x="5895975" y="5338763"/>
          <p14:tracePt t="71132" x="5895975" y="5357813"/>
          <p14:tracePt t="71142" x="5895975" y="5391150"/>
          <p14:tracePt t="71152" x="5895975" y="5438775"/>
          <p14:tracePt t="71162" x="5905500" y="5491163"/>
          <p14:tracePt t="71172" x="5919788" y="5548313"/>
          <p14:tracePt t="71182" x="5943600" y="5614988"/>
          <p14:tracePt t="71192" x="5962650" y="5653088"/>
          <p14:tracePt t="71202" x="5976938" y="5676900"/>
          <p14:tracePt t="71212" x="5991225" y="5686425"/>
          <p14:tracePt t="71222" x="6005513" y="5695950"/>
          <p14:tracePt t="71232" x="6024563" y="5700713"/>
          <p14:tracePt t="71242" x="6048375" y="5710238"/>
          <p14:tracePt t="71252" x="6076950" y="5715000"/>
          <p14:tracePt t="71262" x="6100763" y="5719763"/>
          <p14:tracePt t="71272" x="6124575" y="5729288"/>
          <p14:tracePt t="71282" x="6153150" y="5738813"/>
          <p14:tracePt t="71292" x="6181725" y="5748338"/>
          <p14:tracePt t="71302" x="6205538" y="5753100"/>
          <p14:tracePt t="71312" x="6234113" y="5762625"/>
          <p14:tracePt t="71323" x="6272213" y="5772150"/>
          <p14:tracePt t="71332" x="6315075" y="5776913"/>
          <p14:tracePt t="71342" x="6357938" y="5781675"/>
          <p14:tracePt t="71352" x="6405563" y="5781675"/>
          <p14:tracePt t="71362" x="6443663" y="5781675"/>
          <p14:tracePt t="71372" x="6472238" y="5781675"/>
          <p14:tracePt t="71382" x="6496050" y="5781675"/>
          <p14:tracePt t="71392" x="6519863" y="5776913"/>
          <p14:tracePt t="71402" x="6548438" y="5767388"/>
          <p14:tracePt t="71412" x="6572250" y="5757863"/>
          <p14:tracePt t="71422" x="6605588" y="5743575"/>
          <p14:tracePt t="71432" x="6653213" y="5729288"/>
          <p14:tracePt t="71442" x="6696075" y="5719763"/>
          <p14:tracePt t="71452" x="6734175" y="5710238"/>
          <p14:tracePt t="71462" x="6772275" y="5700713"/>
          <p14:tracePt t="71472" x="6815138" y="5691188"/>
          <p14:tracePt t="71482" x="6867525" y="5676900"/>
          <p14:tracePt t="71492" x="6924675" y="5667375"/>
          <p14:tracePt t="71502" x="6991350" y="5648325"/>
          <p14:tracePt t="71512" x="7062788" y="5634038"/>
          <p14:tracePt t="71522" x="7134225" y="5614988"/>
          <p14:tracePt t="71532" x="7215188" y="5600700"/>
          <p14:tracePt t="71542" x="7310438" y="5576888"/>
          <p14:tracePt t="71552" x="7410450" y="5553075"/>
          <p14:tracePt t="71562" x="7496175" y="5529263"/>
          <p14:tracePt t="71564" x="7515225" y="5524500"/>
          <p14:tracePt t="71572" x="7553325" y="5510213"/>
          <p14:tracePt t="71582" x="7586663" y="5495925"/>
          <p14:tracePt t="71592" x="7615238" y="5481638"/>
          <p14:tracePt t="71602" x="7634288" y="5467350"/>
          <p14:tracePt t="71612" x="7648575" y="5457825"/>
          <p14:tracePt t="71622" x="7658100" y="5443538"/>
          <p14:tracePt t="71632" x="7672388" y="5434013"/>
          <p14:tracePt t="71642" x="7681913" y="5419725"/>
          <p14:tracePt t="71652" x="7696200" y="5405438"/>
          <p14:tracePt t="71662" x="7710488" y="5386388"/>
          <p14:tracePt t="71672" x="7729538" y="5367338"/>
          <p14:tracePt t="71682" x="7748588" y="5353050"/>
          <p14:tracePt t="71692" x="7772400" y="5334000"/>
          <p14:tracePt t="71702" x="7791450" y="5319713"/>
          <p14:tracePt t="71713" x="7815263" y="5305425"/>
          <p14:tracePt t="71722" x="7834313" y="5286375"/>
          <p14:tracePt t="71732" x="7843838" y="5267325"/>
          <p14:tracePt t="71742" x="7853363" y="5248275"/>
          <p14:tracePt t="71752" x="7862888" y="5219700"/>
          <p14:tracePt t="71762" x="7872413" y="5195888"/>
          <p14:tracePt t="71772" x="7881938" y="5167313"/>
          <p14:tracePt t="71782" x="7896225" y="5129213"/>
          <p14:tracePt t="71792" x="7920038" y="5067300"/>
          <p14:tracePt t="71802" x="7939088" y="5000625"/>
          <p14:tracePt t="71812" x="7958138" y="4919663"/>
          <p14:tracePt t="71822" x="7981950" y="4833938"/>
          <p14:tracePt t="71832" x="8005763" y="4762500"/>
          <p14:tracePt t="71843" x="8024813" y="4705350"/>
          <p14:tracePt t="71852" x="8039100" y="4672013"/>
          <p14:tracePt t="71862" x="8048625" y="4638675"/>
          <p14:tracePt t="71872" x="8048625" y="4614863"/>
          <p14:tracePt t="71882" x="8053388" y="4595813"/>
          <p14:tracePt t="71892" x="8053388" y="4581525"/>
          <p14:tracePt t="71902" x="8053388" y="4572000"/>
          <p14:tracePt t="71912" x="8053388" y="4562475"/>
          <p14:tracePt t="71923" x="8053388" y="4552950"/>
          <p14:tracePt t="71932" x="8053388" y="4538663"/>
          <p14:tracePt t="71942" x="8053388" y="4529138"/>
          <p14:tracePt t="71952" x="8053388" y="4514850"/>
          <p14:tracePt t="71962" x="8053388" y="4505325"/>
          <p14:tracePt t="71972" x="8053388" y="4495800"/>
          <p14:tracePt t="71983" x="8053388" y="4491038"/>
          <p14:tracePt t="73903" x="8062913" y="4486275"/>
          <p14:tracePt t="73905" x="8067675" y="4481513"/>
          <p14:tracePt t="73912" x="8105775" y="4457700"/>
          <p14:tracePt t="73922" x="8205788" y="4386263"/>
          <p14:tracePt t="73932" x="8367713" y="4271963"/>
          <p14:tracePt t="73942" x="8591550" y="4129088"/>
          <p14:tracePt t="73953" x="8877300" y="3967163"/>
          <p14:tracePt t="73962" x="9201150" y="3795713"/>
          <p14:tracePt t="73972" x="9553575" y="3633788"/>
          <p14:tracePt t="73983" x="9910763" y="3486150"/>
          <p14:tracePt t="73992" x="10206038" y="3352800"/>
          <p14:tracePt t="74002" x="10444163" y="3219450"/>
          <p14:tracePt t="74012" x="10606088" y="3109913"/>
          <p14:tracePt t="74022" x="10706100" y="3024188"/>
          <p14:tracePt t="74032" x="10782300" y="2957513"/>
          <p14:tracePt t="74043" x="10863263" y="2886075"/>
          <p14:tracePt t="74052" x="10939463" y="2819400"/>
          <p14:tracePt t="74062" x="11001375" y="2762250"/>
          <p14:tracePt t="74064" x="11010900" y="2752725"/>
          <p14:tracePt t="74072" x="11025188" y="2733675"/>
          <p14:tracePt t="74082" x="11029950" y="2719388"/>
          <p14:tracePt t="74102" x="11029950" y="2714625"/>
          <p14:tracePt t="74117" x="11029950" y="2709863"/>
          <p14:tracePt t="74123" x="11029950" y="2705100"/>
          <p14:tracePt t="74132" x="11029950" y="2700338"/>
          <p14:tracePt t="74142" x="11020425" y="2686050"/>
          <p14:tracePt t="74153" x="11010900" y="2671763"/>
          <p14:tracePt t="74162" x="11001375" y="2667000"/>
          <p14:tracePt t="74172" x="10991850" y="2662238"/>
          <p14:tracePt t="74182" x="10977563" y="2662238"/>
          <p14:tracePt t="74192" x="10958513" y="2662238"/>
          <p14:tracePt t="74202" x="10925175" y="2681288"/>
          <p14:tracePt t="74213" x="10872788" y="2714625"/>
          <p14:tracePt t="74222" x="10825163" y="2752725"/>
          <p14:tracePt t="74233" x="10791825" y="2781300"/>
          <p14:tracePt t="74242" x="10772775" y="2795588"/>
          <p14:tracePt t="74252" x="10763250" y="2800350"/>
          <p14:tracePt t="74262" x="10753725" y="2809875"/>
          <p14:tracePt t="74272" x="10748963" y="2814638"/>
          <p14:tracePt t="74282" x="10734675" y="2819400"/>
          <p14:tracePt t="74292" x="10729913" y="2824163"/>
          <p14:tracePt t="74302" x="10720388" y="2828925"/>
          <p14:tracePt t="74312" x="10715625" y="2833688"/>
          <p14:tracePt t="74323" x="10710863" y="2843213"/>
          <p14:tracePt t="74332" x="10696575" y="2852738"/>
          <p14:tracePt t="74343" x="10691813" y="2862263"/>
          <p14:tracePt t="74353" x="10687050" y="2867025"/>
          <p14:tracePt t="74404" x="10687050" y="2871788"/>
          <p14:tracePt t="74414" x="10682288" y="2876550"/>
          <p14:tracePt t="74420" x="10682288" y="2881313"/>
          <p14:tracePt t="74422" x="10682288" y="2886075"/>
          <p14:tracePt t="74432" x="10672763" y="2900363"/>
          <p14:tracePt t="74442" x="10668000" y="2909888"/>
          <p14:tracePt t="74453" x="10663238" y="2919413"/>
          <p14:tracePt t="74603" x="10663238" y="2924175"/>
          <p14:tracePt t="74606" x="10663238" y="2928938"/>
          <p14:tracePt t="74612" x="10658475" y="2938463"/>
          <p14:tracePt t="74622" x="10658475" y="2952750"/>
          <p14:tracePt t="74632" x="10658475" y="2957513"/>
          <p14:tracePt t="74643" x="10653713" y="2957513"/>
          <p14:tracePt t="77896" x="0" y="0"/>
        </p14:tracePtLst>
      </p14:laserTraceLst>
    </p:ext>
  </p:extLs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85D5-6B97-4D38-960E-7CA0AFB18E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>
                <a:latin typeface="Alegreya Sans" panose="00000500000000000000" pitchFamily="2" charset="0"/>
              </a:rPr>
              <a:t>Quaternion to Cartesian Co-ordination Conversions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AA77BE24-D1E8-4727-B678-765AEC51F4ED}"/>
              </a:ext>
            </a:extLst>
          </p:cNvPr>
          <p:cNvGrpSpPr/>
          <p:nvPr/>
        </p:nvGrpSpPr>
        <p:grpSpPr>
          <a:xfrm>
            <a:off x="1454102" y="1677952"/>
            <a:ext cx="3029883" cy="334041"/>
            <a:chOff x="1454102" y="1677952"/>
            <a:chExt cx="3029883" cy="334041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FFACFD4-9313-4A59-9FBD-47ED420FB7C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D19553B3-031C-4219-8675-479AA76DBF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96BF683F-81FE-4265-8A47-490AB3D6F2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F6D10043-F2CB-46C6-8E15-A94DF44073E4}"/>
              </a:ext>
            </a:extLst>
          </p:cNvPr>
          <p:cNvGrpSpPr/>
          <p:nvPr/>
        </p:nvGrpSpPr>
        <p:grpSpPr>
          <a:xfrm>
            <a:off x="4358754" y="1667837"/>
            <a:ext cx="3029883" cy="334041"/>
            <a:chOff x="1454102" y="1677952"/>
            <a:chExt cx="3029883" cy="334041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EACBA090-40AF-4228-B9EF-B15FECA391F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2805510" y="1306591"/>
              <a:ext cx="317440" cy="1093354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D561817-44D7-4A9D-85D7-BC09B858514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1842059" y="1306596"/>
              <a:ext cx="317440" cy="1093354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06B3723C-B6E6-474E-938A-77D62445219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1773" b="95745" l="1695" r="96949"/>
                      </a14:imgEffect>
                    </a14:imgLayer>
                  </a14:imgProps>
                </a:ext>
              </a:extLst>
            </a:blip>
            <a:srcRect t="2491" b="4312"/>
            <a:stretch/>
          </p:blipFill>
          <p:spPr>
            <a:xfrm rot="16208846" flipH="1">
              <a:off x="3778588" y="1289994"/>
              <a:ext cx="317440" cy="1093355"/>
            </a:xfrm>
            <a:prstGeom prst="rect">
              <a:avLst/>
            </a:prstGeom>
          </p:spPr>
        </p:pic>
      </p:grpSp>
      <p:pic>
        <p:nvPicPr>
          <p:cNvPr id="21" name="Picture 20">
            <a:extLst>
              <a:ext uri="{FF2B5EF4-FFF2-40B4-BE49-F238E27FC236}">
                <a16:creationId xmlns:a16="http://schemas.microsoft.com/office/drawing/2014/main" id="{66EC7770-1920-473A-AE60-12706168DEB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8914994" y="1134065"/>
            <a:ext cx="317440" cy="137680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4754FD7A-6E5E-438C-9EA3-71B4CBB6E2A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773" b="95745" l="1695" r="96949"/>
                    </a14:imgEffect>
                  </a14:imgLayer>
                </a14:imgProps>
              </a:ext>
            </a:extLst>
          </a:blip>
          <a:srcRect t="2491" b="4312"/>
          <a:stretch/>
        </p:blipFill>
        <p:spPr>
          <a:xfrm rot="16208846" flipH="1">
            <a:off x="7741704" y="1182955"/>
            <a:ext cx="317440" cy="128024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6E8D68C-8A24-410E-BBC2-9980AC1A43DE}"/>
              </a:ext>
            </a:extLst>
          </p:cNvPr>
          <p:cNvSpPr txBox="1"/>
          <p:nvPr/>
        </p:nvSpPr>
        <p:spPr>
          <a:xfrm>
            <a:off x="9157194" y="4151052"/>
            <a:ext cx="13407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>
                <a:latin typeface="Alegreya Sans" panose="00000500000000000000" pitchFamily="2" charset="0"/>
              </a:rPr>
              <a:t>Original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6BB5E0D0-B761-4E0C-9B81-213DEADB2C3B}"/>
              </a:ext>
            </a:extLst>
          </p:cNvPr>
          <p:cNvCxnSpPr>
            <a:cxnSpLocks/>
          </p:cNvCxnSpPr>
          <p:nvPr/>
        </p:nvCxnSpPr>
        <p:spPr>
          <a:xfrm flipH="1">
            <a:off x="8139360" y="4425618"/>
            <a:ext cx="852320" cy="0"/>
          </a:xfrm>
          <a:prstGeom prst="straightConnector1">
            <a:avLst/>
          </a:prstGeom>
          <a:ln w="50800">
            <a:solidFill>
              <a:srgbClr val="568A3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6783DB95-4763-4D6E-BD5A-8343DF53520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84838" y="2119449"/>
            <a:ext cx="6078267" cy="4615583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65B62EC6-FC9C-415B-A14C-6EDB379A58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7827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12"/>
    </mc:Choice>
    <mc:Fallback>
      <p:transition spd="slow" advTm="173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3A86A75C-4F4B-4683-9AE1-C65F6400EC91}">
      <p14:laserTraceLst xmlns:p14="http://schemas.microsoft.com/office/powerpoint/2010/main">
        <p14:tracePtLst>
          <p14:tracePt t="11679" x="609600" y="5624513"/>
          <p14:tracePt t="11762" x="614363" y="5624513"/>
          <p14:tracePt t="11765" x="619125" y="5624513"/>
          <p14:tracePt t="11773" x="633413" y="5624513"/>
          <p14:tracePt t="11782" x="685800" y="5624513"/>
          <p14:tracePt t="11792" x="776288" y="5634038"/>
          <p14:tracePt t="11802" x="895350" y="5638800"/>
          <p14:tracePt t="11812" x="1042988" y="5648325"/>
          <p14:tracePt t="11822" x="1233488" y="5657850"/>
          <p14:tracePt t="11833" x="1476375" y="5681663"/>
          <p14:tracePt t="11842" x="1704975" y="5710238"/>
          <p14:tracePt t="11852" x="1966913" y="5753100"/>
          <p14:tracePt t="11862" x="2281238" y="5819775"/>
          <p14:tracePt t="11872" x="2624138" y="5905500"/>
          <p14:tracePt t="11882" x="2967038" y="6005513"/>
          <p14:tracePt t="11892" x="3248025" y="6105525"/>
          <p14:tracePt t="11902" x="3405188" y="6181725"/>
          <p14:tracePt t="11912" x="3457575" y="6215063"/>
          <p14:tracePt t="11922" x="3471863" y="6234113"/>
          <p14:tracePt t="11932" x="3476625" y="6248400"/>
          <p14:tracePt t="11942" x="3476625" y="6262688"/>
          <p14:tracePt t="11952" x="3476625" y="6276975"/>
          <p14:tracePt t="11962" x="3476625" y="6291263"/>
          <p14:tracePt t="11973" x="3476625" y="6310313"/>
          <p14:tracePt t="11982" x="3481388" y="6329363"/>
          <p14:tracePt t="11992" x="3486150" y="6357938"/>
          <p14:tracePt t="12002" x="3495675" y="6381750"/>
          <p14:tracePt t="12012" x="3505200" y="6410325"/>
          <p14:tracePt t="12022" x="3505200" y="6429375"/>
          <p14:tracePt t="12032" x="3505200" y="6438900"/>
          <p14:tracePt t="12042" x="3505200" y="6448425"/>
          <p14:tracePt t="12052" x="3505200" y="6472238"/>
          <p14:tracePt t="12062" x="3514725" y="6505575"/>
          <p14:tracePt t="12072" x="3529013" y="6543675"/>
          <p14:tracePt t="12083" x="3543300" y="6572250"/>
          <p14:tracePt t="12092" x="3543300" y="6581775"/>
          <p14:tracePt t="12102" x="3548063" y="6581775"/>
          <p14:tracePt t="12167" x="3548063" y="6586538"/>
          <p14:tracePt t="12172" x="3548063" y="6591300"/>
          <p14:tracePt t="12177" x="3543300" y="6596063"/>
          <p14:tracePt t="12182" x="3533775" y="6600825"/>
          <p14:tracePt t="12193" x="3514725" y="6605588"/>
          <p14:tracePt t="12202" x="3500438" y="6610350"/>
          <p14:tracePt t="12212" x="3486150" y="6615113"/>
          <p14:tracePt t="12222" x="3476625" y="6619875"/>
          <p14:tracePt t="12232" x="3467100" y="6619875"/>
          <p14:tracePt t="12242" x="3462338" y="6619875"/>
          <p14:tracePt t="12252" x="3457575" y="6619875"/>
          <p14:tracePt t="12262" x="3452813" y="6619875"/>
          <p14:tracePt t="12272" x="3448050" y="6619875"/>
          <p14:tracePt t="12282" x="3438525" y="6619875"/>
          <p14:tracePt t="12292" x="3429000" y="6615113"/>
          <p14:tracePt t="12303" x="3414713" y="6610350"/>
          <p14:tracePt t="12312" x="3405188" y="6605588"/>
          <p14:tracePt t="12322" x="3400425" y="6605588"/>
          <p14:tracePt t="12332" x="3395663" y="6600825"/>
          <p14:tracePt t="12384" x="3390900" y="6600825"/>
          <p14:tracePt t="12387" x="3390900" y="6596063"/>
          <p14:tracePt t="12395" x="3386138" y="6596063"/>
          <p14:tracePt t="12406" x="3381375" y="6596063"/>
          <p14:tracePt t="12413" x="3376613" y="6596063"/>
          <p14:tracePt t="12422" x="3376613" y="6591300"/>
          <p14:tracePt t="12432" x="3367088" y="6591300"/>
          <p14:tracePt t="12452" x="3362325" y="6591300"/>
          <p14:tracePt t="12462" x="3352800" y="6586538"/>
          <p14:tracePt t="12472" x="3348038" y="6586538"/>
          <p14:tracePt t="12482" x="3343275" y="6586538"/>
          <p14:tracePt t="12493" x="3338513" y="6586538"/>
          <p14:tracePt t="12818" x="3343275" y="6586538"/>
          <p14:tracePt t="12824" x="3348038" y="6586538"/>
          <p14:tracePt t="12828" x="3352800" y="6586538"/>
          <p14:tracePt t="12833" x="3357563" y="6586538"/>
          <p14:tracePt t="12842" x="3371850" y="6586538"/>
          <p14:tracePt t="12852" x="3386138" y="6581775"/>
          <p14:tracePt t="12863" x="3405188" y="6577013"/>
          <p14:tracePt t="12872" x="3419475" y="6577013"/>
          <p14:tracePt t="12883" x="3433763" y="6567488"/>
          <p14:tracePt t="12892" x="3452813" y="6562725"/>
          <p14:tracePt t="12902" x="3467100" y="6557963"/>
          <p14:tracePt t="12913" x="3481388" y="6553200"/>
          <p14:tracePt t="12922" x="3490913" y="6553200"/>
          <p14:tracePt t="12932" x="3495675" y="6553200"/>
          <p14:tracePt t="12943" x="3505200" y="6553200"/>
          <p14:tracePt t="12952" x="3519488" y="6553200"/>
          <p14:tracePt t="12962" x="3529013" y="6553200"/>
          <p14:tracePt t="12972" x="3533775" y="6553200"/>
          <p14:tracePt t="12992" x="3538538" y="6553200"/>
          <p14:tracePt t="13035" x="3538538" y="6548438"/>
          <p14:tracePt t="13040" x="3533775" y="6548438"/>
          <p14:tracePt t="13045" x="3529013" y="6543675"/>
          <p14:tracePt t="13052" x="3519488" y="6543675"/>
          <p14:tracePt t="13062" x="3505200" y="6538913"/>
          <p14:tracePt t="13072" x="3490913" y="6534150"/>
          <p14:tracePt t="13082" x="3476625" y="6534150"/>
          <p14:tracePt t="13092" x="3462338" y="6534150"/>
          <p14:tracePt t="13102" x="3443288" y="6534150"/>
          <p14:tracePt t="13112" x="3429000" y="6529388"/>
          <p14:tracePt t="13122" x="3414713" y="6529388"/>
          <p14:tracePt t="13132" x="3400425" y="6529388"/>
          <p14:tracePt t="13142" x="3395663" y="6529388"/>
          <p14:tracePt t="13207" x="3400425" y="6529388"/>
          <p14:tracePt t="13215" x="3405188" y="6529388"/>
          <p14:tracePt t="13220" x="3409950" y="6529388"/>
          <p14:tracePt t="13224" x="3414713" y="6529388"/>
          <p14:tracePt t="13232" x="3419475" y="6534150"/>
          <p14:tracePt t="13243" x="3433763" y="6534150"/>
          <p14:tracePt t="13252" x="3452813" y="6538913"/>
          <p14:tracePt t="13262" x="3471863" y="6538913"/>
          <p14:tracePt t="13272" x="3500438" y="6543675"/>
          <p14:tracePt t="13282" x="3529013" y="6543675"/>
          <p14:tracePt t="13292" x="3562350" y="6543675"/>
          <p14:tracePt t="13303" x="3595688" y="6548438"/>
          <p14:tracePt t="13312" x="3614738" y="6548438"/>
          <p14:tracePt t="13322" x="3633788" y="6548438"/>
          <p14:tracePt t="13332" x="3643313" y="6548438"/>
          <p14:tracePt t="15627" x="0" y="0"/>
        </p14:tracePtLst>
      </p14:laserTraceLst>
    </p:ext>
  </p:extLs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&amp;D-Powerpoint Template_16x9">
  <a:themeElements>
    <a:clrScheme name="SCIENCE">
      <a:dk1>
        <a:srgbClr val="2B2B2B"/>
      </a:dk1>
      <a:lt1>
        <a:srgbClr val="FCFFFF"/>
      </a:lt1>
      <a:dk2>
        <a:srgbClr val="2B2B2B"/>
      </a:dk2>
      <a:lt2>
        <a:srgbClr val="FFFFFF"/>
      </a:lt2>
      <a:accent1>
        <a:srgbClr val="5C9631"/>
      </a:accent1>
      <a:accent2>
        <a:srgbClr val="5C9631"/>
      </a:accent2>
      <a:accent3>
        <a:srgbClr val="5C9631"/>
      </a:accent3>
      <a:accent4>
        <a:srgbClr val="5C9631"/>
      </a:accent4>
      <a:accent5>
        <a:srgbClr val="5C9631"/>
      </a:accent5>
      <a:accent6>
        <a:srgbClr val="5C9631"/>
      </a:accent6>
      <a:hlink>
        <a:srgbClr val="5C9631"/>
      </a:hlink>
      <a:folHlink>
        <a:srgbClr val="000000"/>
      </a:folHlink>
    </a:clrScheme>
    <a:fontScheme name="Arial Black-Arial">
      <a:majorFont>
        <a:latin typeface="Arial Black" panose="020B0A04020102020204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B&amp;D-Powerpoint Template_16x9" id="{D6003E70-2833-4847-828A-A182BBF6C8FF}" vid="{85D7DE89-D8E2-D743-952C-ED1FA0F1847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426</TotalTime>
  <Words>348</Words>
  <Application>Microsoft Office PowerPoint</Application>
  <PresentationFormat>Widescreen</PresentationFormat>
  <Paragraphs>68</Paragraphs>
  <Slides>12</Slides>
  <Notes>0</Notes>
  <HiddenSlides>0</HiddenSlides>
  <MMClips>12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4" baseType="lpstr">
      <vt:lpstr>.Lucida Grande UI Regular</vt:lpstr>
      <vt:lpstr>Alegreya Sans</vt:lpstr>
      <vt:lpstr>Arial</vt:lpstr>
      <vt:lpstr>Arial Black</vt:lpstr>
      <vt:lpstr>Calibri</vt:lpstr>
      <vt:lpstr>Calibri Light</vt:lpstr>
      <vt:lpstr>Montserrat</vt:lpstr>
      <vt:lpstr>Montserrat Medium</vt:lpstr>
      <vt:lpstr>System Font Regular</vt:lpstr>
      <vt:lpstr>Wingdings</vt:lpstr>
      <vt:lpstr>Office Theme</vt:lpstr>
      <vt:lpstr>B&amp;D-Powerpoint Template_16x9</vt:lpstr>
      <vt:lpstr>PowerPoint Presentation</vt:lpstr>
      <vt:lpstr>Molecular Dynamics</vt:lpstr>
      <vt:lpstr>Coarse-Grain Modelling</vt:lpstr>
      <vt:lpstr>Coarse-Grain Modelling</vt:lpstr>
      <vt:lpstr>The Improvements</vt:lpstr>
      <vt:lpstr>Quaternion to Cartesian Co-ordination Conversions</vt:lpstr>
      <vt:lpstr>Quaternion to Cartesian Co-ordination Conversions</vt:lpstr>
      <vt:lpstr>Quaternion to Cartesian Co-ordination Conversions</vt:lpstr>
      <vt:lpstr>Quaternion to Cartesian Co-ordination Conversions</vt:lpstr>
      <vt:lpstr>Quaternion to Cartesian Co-ordination Conversions</vt:lpstr>
      <vt:lpstr>A Few Useful Links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Oi</dc:creator>
  <cp:lastModifiedBy>Lewis</cp:lastModifiedBy>
  <cp:revision>46</cp:revision>
  <dcterms:created xsi:type="dcterms:W3CDTF">2021-01-11T19:50:01Z</dcterms:created>
  <dcterms:modified xsi:type="dcterms:W3CDTF">2022-02-16T18:28:04Z</dcterms:modified>
</cp:coreProperties>
</file>

<file path=docProps/thumbnail.jpeg>
</file>